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374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373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1" r:id="rId42"/>
    <p:sldId id="303" r:id="rId43"/>
    <p:sldId id="304" r:id="rId44"/>
    <p:sldId id="306" r:id="rId45"/>
    <p:sldId id="307" r:id="rId46"/>
    <p:sldId id="308" r:id="rId47"/>
    <p:sldId id="309" r:id="rId48"/>
    <p:sldId id="312" r:id="rId49"/>
    <p:sldId id="313" r:id="rId50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0"/>
    <p:restoredTop sz="94654"/>
  </p:normalViewPr>
  <p:slideViewPr>
    <p:cSldViewPr>
      <p:cViewPr varScale="1">
        <p:scale>
          <a:sx n="104" d="100"/>
          <a:sy n="104" d="100"/>
        </p:scale>
        <p:origin x="656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6377" y="-164426"/>
            <a:ext cx="10726420" cy="563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0" i="0">
                <a:solidFill>
                  <a:srgbClr val="00B05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0" i="0">
                <a:solidFill>
                  <a:srgbClr val="FF000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0" i="0">
                <a:solidFill>
                  <a:srgbClr val="FF000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0" i="0">
                <a:solidFill>
                  <a:srgbClr val="FF000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939" y="315106"/>
            <a:ext cx="10358120" cy="1285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0">
                <a:solidFill>
                  <a:srgbClr val="FF000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47114" y="1573479"/>
            <a:ext cx="10097770" cy="398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72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315106"/>
            <a:ext cx="9103995" cy="128524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605"/>
              </a:spcBef>
            </a:pPr>
            <a:r>
              <a:rPr spc="-5" dirty="0"/>
              <a:t>TRUMP </a:t>
            </a:r>
            <a:r>
              <a:rPr spc="15" dirty="0"/>
              <a:t>AND</a:t>
            </a:r>
            <a:r>
              <a:rPr spc="-930" dirty="0"/>
              <a:t> </a:t>
            </a:r>
            <a:r>
              <a:rPr spc="-160" dirty="0"/>
              <a:t>BORIS, </a:t>
            </a:r>
            <a:r>
              <a:rPr spc="-125" dirty="0"/>
              <a:t>ARE </a:t>
            </a:r>
            <a:r>
              <a:rPr spc="-254" dirty="0"/>
              <a:t>THEY </a:t>
            </a:r>
            <a:r>
              <a:rPr spc="-140" dirty="0"/>
              <a:t>RELATED?  </a:t>
            </a:r>
            <a:r>
              <a:rPr spc="-495" dirty="0">
                <a:solidFill>
                  <a:srgbClr val="00B0F0"/>
                </a:solidFill>
              </a:rPr>
              <a:t>Jer. </a:t>
            </a:r>
            <a:r>
              <a:rPr spc="-185" dirty="0">
                <a:solidFill>
                  <a:srgbClr val="00B0F0"/>
                </a:solidFill>
              </a:rPr>
              <a:t>3:17; </a:t>
            </a:r>
            <a:r>
              <a:rPr spc="-335" dirty="0">
                <a:solidFill>
                  <a:srgbClr val="00B0F0"/>
                </a:solidFill>
              </a:rPr>
              <a:t>Zec. </a:t>
            </a:r>
            <a:r>
              <a:rPr spc="-150" dirty="0">
                <a:solidFill>
                  <a:srgbClr val="00B0F0"/>
                </a:solidFill>
              </a:rPr>
              <a:t>14:9-10; </a:t>
            </a:r>
            <a:r>
              <a:rPr spc="-200" dirty="0">
                <a:solidFill>
                  <a:srgbClr val="00B0F0"/>
                </a:solidFill>
              </a:rPr>
              <a:t>[</a:t>
            </a:r>
            <a:r>
              <a:rPr spc="-200" dirty="0">
                <a:solidFill>
                  <a:srgbClr val="00B050"/>
                </a:solidFill>
              </a:rPr>
              <a:t>Dan.</a:t>
            </a:r>
            <a:r>
              <a:rPr spc="-300" dirty="0">
                <a:solidFill>
                  <a:srgbClr val="00B050"/>
                </a:solidFill>
              </a:rPr>
              <a:t> </a:t>
            </a:r>
            <a:r>
              <a:rPr spc="-130" dirty="0">
                <a:solidFill>
                  <a:srgbClr val="00B050"/>
                </a:solidFill>
              </a:rPr>
              <a:t>2:41-43</a:t>
            </a:r>
            <a:r>
              <a:rPr spc="-130" dirty="0">
                <a:solidFill>
                  <a:srgbClr val="00B0F0"/>
                </a:solidFill>
              </a:rPr>
              <a:t>]</a:t>
            </a:r>
          </a:p>
        </p:txBody>
      </p:sp>
      <p:sp>
        <p:nvSpPr>
          <p:cNvPr id="3" name="object 3"/>
          <p:cNvSpPr/>
          <p:nvPr/>
        </p:nvSpPr>
        <p:spPr>
          <a:xfrm>
            <a:off x="128587" y="2503487"/>
            <a:ext cx="5514975" cy="35464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35637" y="2087562"/>
            <a:ext cx="6456362" cy="40274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4976" y="142924"/>
            <a:ext cx="5482273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sz="3100" spc="-90" dirty="0">
                <a:solidFill>
                  <a:srgbClr val="FF0000"/>
                </a:solidFill>
                <a:latin typeface="Trebuchet MS"/>
                <a:cs typeface="Trebuchet MS"/>
              </a:rPr>
              <a:t>HEROD’S</a:t>
            </a:r>
            <a:r>
              <a:rPr sz="3100" spc="-28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100" spc="-50" dirty="0">
                <a:solidFill>
                  <a:srgbClr val="FF0000"/>
                </a:solidFill>
                <a:latin typeface="Trebuchet MS"/>
                <a:cs typeface="Trebuchet MS"/>
              </a:rPr>
              <a:t>TEMPLE</a:t>
            </a:r>
            <a:endParaRPr sz="31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00800" y="142924"/>
            <a:ext cx="591502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sz="3100" spc="-135" dirty="0"/>
              <a:t>THE </a:t>
            </a:r>
            <a:r>
              <a:rPr sz="3100" spc="-50" dirty="0"/>
              <a:t>TEMPLE </a:t>
            </a:r>
            <a:r>
              <a:rPr sz="3100" spc="-135" dirty="0"/>
              <a:t>SET </a:t>
            </a:r>
            <a:r>
              <a:rPr sz="3100" spc="30" dirty="0"/>
              <a:t>ON</a:t>
            </a:r>
            <a:r>
              <a:rPr sz="3100" spc="-570" dirty="0"/>
              <a:t> </a:t>
            </a:r>
            <a:r>
              <a:rPr sz="3100" spc="-110" dirty="0"/>
              <a:t>FIRE</a:t>
            </a:r>
            <a:endParaRPr sz="3100" dirty="0"/>
          </a:p>
        </p:txBody>
      </p:sp>
      <p:sp>
        <p:nvSpPr>
          <p:cNvPr id="4" name="object 4"/>
          <p:cNvSpPr/>
          <p:nvPr/>
        </p:nvSpPr>
        <p:spPr>
          <a:xfrm>
            <a:off x="6124575" y="1143000"/>
            <a:ext cx="6067425" cy="53324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8600" y="1143000"/>
            <a:ext cx="5708650" cy="55813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3545" y="177762"/>
            <a:ext cx="11177905" cy="144783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spcBef>
                <a:spcPts val="130"/>
              </a:spcBef>
            </a:pPr>
            <a:r>
              <a:rPr sz="3100" spc="-105" dirty="0"/>
              <a:t>DESTROYED</a:t>
            </a:r>
            <a:r>
              <a:rPr sz="3100" spc="-200" dirty="0"/>
              <a:t> </a:t>
            </a:r>
            <a:r>
              <a:rPr sz="3100" spc="-70" dirty="0"/>
              <a:t>JERUSALEM</a:t>
            </a:r>
            <a:r>
              <a:rPr sz="3100" spc="-210" dirty="0"/>
              <a:t> </a:t>
            </a:r>
            <a:r>
              <a:rPr sz="3100" spc="-95" dirty="0"/>
              <a:t>TEMPLE,</a:t>
            </a:r>
            <a:r>
              <a:rPr sz="3100" spc="-204" dirty="0"/>
              <a:t> </a:t>
            </a:r>
            <a:r>
              <a:rPr sz="3100" spc="-190" dirty="0">
                <a:solidFill>
                  <a:srgbClr val="00B0F0"/>
                </a:solidFill>
              </a:rPr>
              <a:t>MATT.</a:t>
            </a:r>
            <a:r>
              <a:rPr sz="3100" spc="-200" dirty="0">
                <a:solidFill>
                  <a:srgbClr val="00B0F0"/>
                </a:solidFill>
              </a:rPr>
              <a:t> </a:t>
            </a:r>
            <a:r>
              <a:rPr sz="3100" spc="-135" dirty="0">
                <a:solidFill>
                  <a:srgbClr val="00B0F0"/>
                </a:solidFill>
              </a:rPr>
              <a:t>24:2</a:t>
            </a:r>
            <a:r>
              <a:rPr sz="3100" spc="-135" dirty="0">
                <a:solidFill>
                  <a:srgbClr val="00B050"/>
                </a:solidFill>
              </a:rPr>
              <a:t>.</a:t>
            </a:r>
            <a:r>
              <a:rPr sz="3100" spc="-204" dirty="0">
                <a:solidFill>
                  <a:srgbClr val="00B050"/>
                </a:solidFill>
              </a:rPr>
              <a:t> </a:t>
            </a:r>
            <a:r>
              <a:rPr sz="3100" spc="30" dirty="0">
                <a:solidFill>
                  <a:srgbClr val="7030A0"/>
                </a:solidFill>
              </a:rPr>
              <a:t>NO</a:t>
            </a:r>
            <a:r>
              <a:rPr sz="3100" spc="-200" dirty="0">
                <a:solidFill>
                  <a:srgbClr val="7030A0"/>
                </a:solidFill>
              </a:rPr>
              <a:t> </a:t>
            </a:r>
            <a:r>
              <a:rPr sz="3100" spc="-90" dirty="0">
                <a:solidFill>
                  <a:srgbClr val="7030A0"/>
                </a:solidFill>
              </a:rPr>
              <a:t>STONE</a:t>
            </a:r>
            <a:r>
              <a:rPr sz="3100" spc="-204" dirty="0">
                <a:solidFill>
                  <a:srgbClr val="7030A0"/>
                </a:solidFill>
              </a:rPr>
              <a:t> </a:t>
            </a:r>
            <a:r>
              <a:rPr sz="3100" spc="-5" dirty="0">
                <a:solidFill>
                  <a:srgbClr val="7030A0"/>
                </a:solidFill>
              </a:rPr>
              <a:t>WOULD</a:t>
            </a:r>
            <a:r>
              <a:rPr sz="3100" spc="-200" dirty="0">
                <a:solidFill>
                  <a:srgbClr val="7030A0"/>
                </a:solidFill>
              </a:rPr>
              <a:t> </a:t>
            </a:r>
            <a:r>
              <a:rPr sz="3100" spc="-75" dirty="0">
                <a:solidFill>
                  <a:srgbClr val="7030A0"/>
                </a:solidFill>
              </a:rPr>
              <a:t>BE</a:t>
            </a:r>
            <a:r>
              <a:rPr lang="en-GB" sz="3100" spc="-190" dirty="0">
                <a:solidFill>
                  <a:srgbClr val="7030A0"/>
                </a:solidFill>
              </a:rPr>
              <a:t>LEFT </a:t>
            </a:r>
            <a:r>
              <a:rPr lang="en-GB" sz="3100" spc="30" dirty="0">
                <a:solidFill>
                  <a:srgbClr val="7030A0"/>
                </a:solidFill>
              </a:rPr>
              <a:t>ON</a:t>
            </a:r>
            <a:r>
              <a:rPr lang="en-GB" sz="3100" spc="-225" dirty="0">
                <a:solidFill>
                  <a:srgbClr val="7030A0"/>
                </a:solidFill>
              </a:rPr>
              <a:t> </a:t>
            </a:r>
            <a:r>
              <a:rPr lang="en-GB" sz="3100" spc="-114" dirty="0">
                <a:solidFill>
                  <a:srgbClr val="7030A0"/>
                </a:solidFill>
              </a:rPr>
              <a:t>ANOTHER.</a:t>
            </a:r>
            <a:br>
              <a:rPr lang="en-GB" sz="3100" dirty="0"/>
            </a:br>
            <a:r>
              <a:rPr lang="en-GB" sz="3100" spc="-75" dirty="0">
                <a:solidFill>
                  <a:srgbClr val="7030A0"/>
                </a:solidFill>
              </a:rPr>
              <a:t> </a:t>
            </a:r>
            <a:endParaRPr sz="3100" dirty="0"/>
          </a:p>
        </p:txBody>
      </p:sp>
      <p:sp>
        <p:nvSpPr>
          <p:cNvPr id="3" name="object 3"/>
          <p:cNvSpPr/>
          <p:nvPr/>
        </p:nvSpPr>
        <p:spPr>
          <a:xfrm>
            <a:off x="157162" y="2224118"/>
            <a:ext cx="5578475" cy="45005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19787" y="2224117"/>
            <a:ext cx="6059487" cy="45005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23545" y="1675250"/>
            <a:ext cx="5174298" cy="5488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wrap="square" lIns="0" tIns="177800" rIns="0" bIns="0" rtlCol="0">
            <a:spAutoFit/>
          </a:bodyPr>
          <a:lstStyle/>
          <a:p>
            <a:pPr marL="353695" marR="5080">
              <a:lnSpc>
                <a:spcPct val="100000"/>
              </a:lnSpc>
              <a:spcBef>
                <a:spcPts val="1150"/>
              </a:spcBef>
              <a:tabLst>
                <a:tab pos="1685289" algn="l"/>
              </a:tabLst>
            </a:pPr>
            <a:r>
              <a:rPr sz="2400" spc="-60" dirty="0">
                <a:solidFill>
                  <a:srgbClr val="FF0000"/>
                </a:solidFill>
                <a:latin typeface="Trebuchet MS"/>
                <a:cs typeface="Trebuchet MS"/>
              </a:rPr>
              <a:t>Not</a:t>
            </a:r>
            <a:r>
              <a:rPr sz="2400" spc="-204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spc="-75" dirty="0">
                <a:solidFill>
                  <a:srgbClr val="FF0000"/>
                </a:solidFill>
                <a:latin typeface="Trebuchet MS"/>
                <a:cs typeface="Trebuchet MS"/>
              </a:rPr>
              <a:t>one</a:t>
            </a:r>
            <a:r>
              <a:rPr lang="en-GB" sz="2400" spc="-7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spc="-100" dirty="0">
                <a:solidFill>
                  <a:srgbClr val="FF0000"/>
                </a:solidFill>
                <a:latin typeface="Trebuchet MS"/>
                <a:cs typeface="Trebuchet MS"/>
              </a:rPr>
              <a:t>stone </a:t>
            </a:r>
            <a:r>
              <a:rPr sz="2400" spc="-160" dirty="0">
                <a:solidFill>
                  <a:srgbClr val="FF0000"/>
                </a:solidFill>
                <a:latin typeface="Trebuchet MS"/>
                <a:cs typeface="Trebuchet MS"/>
              </a:rPr>
              <a:t>will </a:t>
            </a:r>
            <a:r>
              <a:rPr sz="2400" spc="-110" dirty="0">
                <a:solidFill>
                  <a:srgbClr val="FF0000"/>
                </a:solidFill>
                <a:latin typeface="Trebuchet MS"/>
                <a:cs typeface="Trebuchet MS"/>
              </a:rPr>
              <a:t>be </a:t>
            </a:r>
            <a:r>
              <a:rPr sz="2400" spc="-180" dirty="0">
                <a:solidFill>
                  <a:srgbClr val="FF0000"/>
                </a:solidFill>
                <a:latin typeface="Trebuchet MS"/>
                <a:cs typeface="Trebuchet MS"/>
              </a:rPr>
              <a:t>left</a:t>
            </a:r>
            <a:r>
              <a:rPr sz="2400" spc="-53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spc="-45" dirty="0">
                <a:solidFill>
                  <a:srgbClr val="FF0000"/>
                </a:solidFill>
                <a:latin typeface="Trebuchet MS"/>
                <a:cs typeface="Trebuchet MS"/>
              </a:rPr>
              <a:t>on  </a:t>
            </a:r>
            <a:r>
              <a:rPr sz="2400" spc="-105" dirty="0">
                <a:solidFill>
                  <a:srgbClr val="FF0000"/>
                </a:solidFill>
                <a:latin typeface="Trebuchet MS"/>
                <a:cs typeface="Trebuchet MS"/>
              </a:rPr>
              <a:t>another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2890" y="1700192"/>
            <a:ext cx="4653280" cy="4989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sz="2400" spc="-55" dirty="0">
                <a:solidFill>
                  <a:srgbClr val="FF0000"/>
                </a:solidFill>
                <a:latin typeface="Trebuchet MS"/>
                <a:cs typeface="Trebuchet MS"/>
              </a:rPr>
              <a:t>Not </a:t>
            </a:r>
            <a:r>
              <a:rPr sz="2400" spc="-65" dirty="0">
                <a:solidFill>
                  <a:srgbClr val="FF0000"/>
                </a:solidFill>
                <a:latin typeface="Trebuchet MS"/>
                <a:cs typeface="Trebuchet MS"/>
              </a:rPr>
              <a:t>one </a:t>
            </a:r>
            <a:r>
              <a:rPr sz="2400" spc="-90" dirty="0">
                <a:solidFill>
                  <a:srgbClr val="FF0000"/>
                </a:solidFill>
                <a:latin typeface="Trebuchet MS"/>
                <a:cs typeface="Trebuchet MS"/>
              </a:rPr>
              <a:t>stone </a:t>
            </a:r>
            <a:r>
              <a:rPr sz="2400" spc="-135" dirty="0">
                <a:solidFill>
                  <a:srgbClr val="FF0000"/>
                </a:solidFill>
                <a:latin typeface="Trebuchet MS"/>
                <a:cs typeface="Trebuchet MS"/>
              </a:rPr>
              <a:t>will </a:t>
            </a:r>
            <a:r>
              <a:rPr sz="2400" spc="-100" dirty="0">
                <a:solidFill>
                  <a:srgbClr val="FF0000"/>
                </a:solidFill>
                <a:latin typeface="Trebuchet MS"/>
                <a:cs typeface="Trebuchet MS"/>
              </a:rPr>
              <a:t>be </a:t>
            </a:r>
            <a:r>
              <a:rPr sz="2400" spc="-150" dirty="0">
                <a:solidFill>
                  <a:srgbClr val="FF0000"/>
                </a:solidFill>
                <a:latin typeface="Trebuchet MS"/>
                <a:cs typeface="Trebuchet MS"/>
              </a:rPr>
              <a:t>left </a:t>
            </a:r>
            <a:r>
              <a:rPr sz="2400" spc="-40" dirty="0">
                <a:solidFill>
                  <a:srgbClr val="FF0000"/>
                </a:solidFill>
                <a:latin typeface="Trebuchet MS"/>
                <a:cs typeface="Trebuchet MS"/>
              </a:rPr>
              <a:t>on</a:t>
            </a:r>
            <a:r>
              <a:rPr sz="2400" spc="-18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spc="-90" dirty="0">
                <a:solidFill>
                  <a:srgbClr val="FF0000"/>
                </a:solidFill>
                <a:latin typeface="Trebuchet MS"/>
                <a:cs typeface="Trebuchet MS"/>
              </a:rPr>
              <a:t>another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5790" y="92602"/>
            <a:ext cx="822325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210" dirty="0"/>
              <a:t>THE </a:t>
            </a:r>
            <a:r>
              <a:rPr sz="3200" spc="-95" dirty="0"/>
              <a:t>GOLDEN OR </a:t>
            </a:r>
            <a:r>
              <a:rPr sz="3200" spc="-210" dirty="0"/>
              <a:t>THE </a:t>
            </a:r>
            <a:r>
              <a:rPr sz="3200" spc="-140" dirty="0"/>
              <a:t>EASTERN</a:t>
            </a:r>
            <a:r>
              <a:rPr sz="3200" spc="-880" dirty="0"/>
              <a:t> </a:t>
            </a:r>
            <a:r>
              <a:rPr sz="3200" spc="-270" dirty="0"/>
              <a:t>GATE</a:t>
            </a:r>
          </a:p>
        </p:txBody>
      </p:sp>
      <p:sp>
        <p:nvSpPr>
          <p:cNvPr id="3" name="object 3"/>
          <p:cNvSpPr/>
          <p:nvPr/>
        </p:nvSpPr>
        <p:spPr>
          <a:xfrm>
            <a:off x="527050" y="942975"/>
            <a:ext cx="10826750" cy="5661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244590" y="1118107"/>
            <a:ext cx="501269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b="1" spc="-350" dirty="0">
                <a:solidFill>
                  <a:srgbClr val="FF0000"/>
                </a:solidFill>
                <a:latin typeface="Trebuchet MS"/>
                <a:cs typeface="Trebuchet MS"/>
              </a:rPr>
              <a:t>EZE. </a:t>
            </a:r>
            <a:r>
              <a:rPr sz="4000" b="1" spc="-325" dirty="0">
                <a:solidFill>
                  <a:srgbClr val="FF0000"/>
                </a:solidFill>
                <a:latin typeface="Trebuchet MS"/>
                <a:cs typeface="Trebuchet MS"/>
              </a:rPr>
              <a:t>44:1-2; </a:t>
            </a:r>
            <a:r>
              <a:rPr sz="4000" b="1" spc="-355" dirty="0">
                <a:solidFill>
                  <a:srgbClr val="FF0000"/>
                </a:solidFill>
                <a:latin typeface="Trebuchet MS"/>
                <a:cs typeface="Trebuchet MS"/>
              </a:rPr>
              <a:t>EZE.</a:t>
            </a:r>
            <a:r>
              <a:rPr sz="4000" b="1" spc="-30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4000" b="1" spc="-320" dirty="0">
                <a:solidFill>
                  <a:srgbClr val="FF0000"/>
                </a:solidFill>
                <a:latin typeface="Trebuchet MS"/>
                <a:cs typeface="Trebuchet MS"/>
              </a:rPr>
              <a:t>43:1-4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56627" y="1575307"/>
            <a:ext cx="5795645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b="1" spc="-225" dirty="0">
                <a:solidFill>
                  <a:srgbClr val="FFFF00"/>
                </a:solidFill>
                <a:latin typeface="Trebuchet MS"/>
                <a:cs typeface="Trebuchet MS"/>
              </a:rPr>
              <a:t>2100years </a:t>
            </a:r>
            <a:r>
              <a:rPr sz="3200" b="1" spc="-200" dirty="0">
                <a:solidFill>
                  <a:srgbClr val="FFFF00"/>
                </a:solidFill>
                <a:latin typeface="Trebuchet MS"/>
                <a:cs typeface="Trebuchet MS"/>
              </a:rPr>
              <a:t>after </a:t>
            </a:r>
            <a:r>
              <a:rPr sz="3200" b="1" spc="-265" dirty="0">
                <a:solidFill>
                  <a:srgbClr val="FFFF00"/>
                </a:solidFill>
                <a:latin typeface="Trebuchet MS"/>
                <a:cs typeface="Trebuchet MS"/>
              </a:rPr>
              <a:t>Ezekiel’s</a:t>
            </a:r>
            <a:r>
              <a:rPr sz="3200" b="1" spc="-290" dirty="0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sz="3200" b="1" spc="-185" dirty="0">
                <a:solidFill>
                  <a:srgbClr val="FFFF00"/>
                </a:solidFill>
                <a:latin typeface="Trebuchet MS"/>
                <a:cs typeface="Trebuchet MS"/>
              </a:rPr>
              <a:t>prophesy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6627" y="2291588"/>
            <a:ext cx="85991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45" dirty="0">
                <a:solidFill>
                  <a:srgbClr val="FFFF00"/>
                </a:solidFill>
                <a:latin typeface="Trebuchet MS"/>
                <a:cs typeface="Trebuchet MS"/>
              </a:rPr>
              <a:t>8 </a:t>
            </a:r>
            <a:r>
              <a:rPr sz="1800" b="1" spc="-100" dirty="0">
                <a:solidFill>
                  <a:srgbClr val="FFFF00"/>
                </a:solidFill>
                <a:latin typeface="Trebuchet MS"/>
                <a:cs typeface="Trebuchet MS"/>
              </a:rPr>
              <a:t>gates in </a:t>
            </a:r>
            <a:r>
              <a:rPr sz="1800" b="1" spc="-50" dirty="0">
                <a:solidFill>
                  <a:srgbClr val="FFFF00"/>
                </a:solidFill>
                <a:latin typeface="Trebuchet MS"/>
                <a:cs typeface="Trebuchet MS"/>
              </a:rPr>
              <a:t>Modern </a:t>
            </a:r>
            <a:r>
              <a:rPr sz="1800" b="1" spc="-140" dirty="0">
                <a:solidFill>
                  <a:srgbClr val="FFFF00"/>
                </a:solidFill>
                <a:latin typeface="Trebuchet MS"/>
                <a:cs typeface="Trebuchet MS"/>
              </a:rPr>
              <a:t>Jerusalem, </a:t>
            </a:r>
            <a:r>
              <a:rPr sz="1800" b="1" spc="-114" dirty="0">
                <a:solidFill>
                  <a:srgbClr val="FFFF00"/>
                </a:solidFill>
                <a:latin typeface="Trebuchet MS"/>
                <a:cs typeface="Trebuchet MS"/>
              </a:rPr>
              <a:t>seven </a:t>
            </a:r>
            <a:r>
              <a:rPr sz="1800" b="1" spc="-120" dirty="0">
                <a:solidFill>
                  <a:srgbClr val="FFFF00"/>
                </a:solidFill>
                <a:latin typeface="Trebuchet MS"/>
                <a:cs typeface="Trebuchet MS"/>
              </a:rPr>
              <a:t>are </a:t>
            </a:r>
            <a:r>
              <a:rPr sz="1800" b="1" spc="-100" dirty="0">
                <a:solidFill>
                  <a:srgbClr val="FFFF00"/>
                </a:solidFill>
                <a:latin typeface="Trebuchet MS"/>
                <a:cs typeface="Trebuchet MS"/>
              </a:rPr>
              <a:t>in use </a:t>
            </a:r>
            <a:r>
              <a:rPr sz="1800" b="1" spc="-145" dirty="0">
                <a:solidFill>
                  <a:srgbClr val="FFFF00"/>
                </a:solidFill>
                <a:latin typeface="Trebuchet MS"/>
                <a:cs typeface="Trebuchet MS"/>
              </a:rPr>
              <a:t>1 </a:t>
            </a:r>
            <a:r>
              <a:rPr sz="1800" b="1" spc="-80" dirty="0">
                <a:solidFill>
                  <a:srgbClr val="FFFF00"/>
                </a:solidFill>
                <a:latin typeface="Trebuchet MS"/>
                <a:cs typeface="Trebuchet MS"/>
              </a:rPr>
              <a:t>is </a:t>
            </a:r>
            <a:r>
              <a:rPr sz="1800" b="1" spc="-110" dirty="0">
                <a:solidFill>
                  <a:srgbClr val="FFFF00"/>
                </a:solidFill>
                <a:latin typeface="Trebuchet MS"/>
                <a:cs typeface="Trebuchet MS"/>
              </a:rPr>
              <a:t>shut.</a:t>
            </a:r>
            <a:r>
              <a:rPr sz="1800" b="1" spc="-420" dirty="0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sz="1800" b="1" spc="-145" dirty="0">
                <a:solidFill>
                  <a:srgbClr val="FFFF00"/>
                </a:solidFill>
                <a:latin typeface="Trebuchet MS"/>
                <a:cs typeface="Trebuchet MS"/>
              </a:rPr>
              <a:t>2600 </a:t>
            </a:r>
            <a:r>
              <a:rPr sz="1800" b="1" spc="-114" dirty="0">
                <a:solidFill>
                  <a:srgbClr val="FFFF00"/>
                </a:solidFill>
                <a:latin typeface="Trebuchet MS"/>
                <a:cs typeface="Trebuchet MS"/>
              </a:rPr>
              <a:t>years after </a:t>
            </a:r>
            <a:r>
              <a:rPr sz="1800" b="1" spc="-155" dirty="0">
                <a:solidFill>
                  <a:srgbClr val="FFFF00"/>
                </a:solidFill>
                <a:latin typeface="Trebuchet MS"/>
                <a:cs typeface="Trebuchet MS"/>
              </a:rPr>
              <a:t>Ezekiel’s </a:t>
            </a:r>
            <a:r>
              <a:rPr sz="1800" b="1" spc="-105" dirty="0">
                <a:solidFill>
                  <a:srgbClr val="FFFF00"/>
                </a:solidFill>
                <a:latin typeface="Trebuchet MS"/>
                <a:cs typeface="Trebuchet MS"/>
              </a:rPr>
              <a:t>prophesy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10591800" cy="5039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sz="3200" spc="15" dirty="0">
                <a:solidFill>
                  <a:srgbClr val="000000"/>
                </a:solidFill>
              </a:rPr>
              <a:t>SULEMAN </a:t>
            </a:r>
            <a:r>
              <a:rPr sz="3200" spc="-210" dirty="0">
                <a:solidFill>
                  <a:srgbClr val="000000"/>
                </a:solidFill>
              </a:rPr>
              <a:t>THE </a:t>
            </a:r>
            <a:r>
              <a:rPr sz="3200" spc="-60" dirty="0">
                <a:solidFill>
                  <a:srgbClr val="000000"/>
                </a:solidFill>
              </a:rPr>
              <a:t>MAGNIFICENT</a:t>
            </a:r>
            <a:r>
              <a:rPr sz="3200" spc="-720" dirty="0">
                <a:solidFill>
                  <a:srgbClr val="000000"/>
                </a:solidFill>
              </a:rPr>
              <a:t> </a:t>
            </a:r>
            <a:r>
              <a:rPr sz="3200" spc="-80" dirty="0">
                <a:solidFill>
                  <a:srgbClr val="000000"/>
                </a:solidFill>
              </a:rPr>
              <a:t>(</a:t>
            </a:r>
            <a:r>
              <a:rPr sz="3200" spc="-80" dirty="0"/>
              <a:t>EMPRIOR</a:t>
            </a:r>
            <a:r>
              <a:rPr sz="3200" spc="-80" dirty="0">
                <a:solidFill>
                  <a:srgbClr val="000000"/>
                </a:solidFill>
              </a:rPr>
              <a:t>)</a:t>
            </a:r>
            <a:endParaRPr sz="3200" dirty="0"/>
          </a:p>
        </p:txBody>
      </p:sp>
      <p:sp>
        <p:nvSpPr>
          <p:cNvPr id="3" name="object 3"/>
          <p:cNvSpPr/>
          <p:nvPr/>
        </p:nvSpPr>
        <p:spPr>
          <a:xfrm>
            <a:off x="6381750" y="876300"/>
            <a:ext cx="5602287" cy="584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2912" y="876300"/>
            <a:ext cx="5611812" cy="576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580E1-FD9F-EB45-8F74-8BAF20D6C7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381001"/>
            <a:ext cx="5105400" cy="6248400"/>
          </a:xfrm>
        </p:spPr>
        <p:txBody>
          <a:bodyPr/>
          <a:lstStyle/>
          <a:p>
            <a:pPr marL="241300" marR="5080" indent="-228600">
              <a:lnSpc>
                <a:spcPts val="3020"/>
              </a:lnSpc>
              <a:spcBef>
                <a:spcPts val="490"/>
              </a:spcBef>
              <a:buFont typeface="Arial"/>
              <a:buChar char="•"/>
              <a:tabLst>
                <a:tab pos="241300" algn="l"/>
              </a:tabLst>
            </a:pPr>
            <a:endParaRPr lang="en-GB" sz="2400" spc="-155" dirty="0">
              <a:solidFill>
                <a:srgbClr val="5E5E5E"/>
              </a:solidFill>
            </a:endParaRPr>
          </a:p>
          <a:p>
            <a:pPr marL="241300" marR="5080" indent="-228600">
              <a:lnSpc>
                <a:spcPts val="3020"/>
              </a:lnSpc>
              <a:spcBef>
                <a:spcPts val="490"/>
              </a:spcBef>
              <a:buFont typeface="Arial"/>
              <a:buChar char="•"/>
              <a:tabLst>
                <a:tab pos="241300" algn="l"/>
              </a:tabLst>
            </a:pPr>
            <a:r>
              <a:rPr lang="en-GB" sz="2300" spc="-155" dirty="0">
                <a:solidFill>
                  <a:srgbClr val="5E5E5E"/>
                </a:solidFill>
              </a:rPr>
              <a:t>The</a:t>
            </a:r>
            <a:r>
              <a:rPr lang="en-GB" sz="2300" spc="-215" dirty="0">
                <a:solidFill>
                  <a:srgbClr val="5E5E5E"/>
                </a:solidFill>
              </a:rPr>
              <a:t> </a:t>
            </a:r>
            <a:r>
              <a:rPr lang="en-GB" sz="2300" spc="-130" dirty="0">
                <a:solidFill>
                  <a:srgbClr val="5E5E5E"/>
                </a:solidFill>
              </a:rPr>
              <a:t>Eastern</a:t>
            </a:r>
            <a:r>
              <a:rPr lang="en-GB" sz="2300" spc="-200" dirty="0">
                <a:solidFill>
                  <a:srgbClr val="5E5E5E"/>
                </a:solidFill>
              </a:rPr>
              <a:t> </a:t>
            </a:r>
            <a:r>
              <a:rPr lang="en-GB" sz="2300" spc="-160" dirty="0">
                <a:solidFill>
                  <a:srgbClr val="5E5E5E"/>
                </a:solidFill>
              </a:rPr>
              <a:t>Gate</a:t>
            </a:r>
            <a:r>
              <a:rPr lang="en-GB" sz="2300" spc="-210" dirty="0">
                <a:solidFill>
                  <a:srgbClr val="5E5E5E"/>
                </a:solidFill>
              </a:rPr>
              <a:t> </a:t>
            </a:r>
            <a:r>
              <a:rPr lang="en-GB" sz="2300" spc="-100" dirty="0">
                <a:solidFill>
                  <a:srgbClr val="5E5E5E"/>
                </a:solidFill>
              </a:rPr>
              <a:t>was</a:t>
            </a:r>
            <a:r>
              <a:rPr lang="en-GB" sz="2300" spc="-210" dirty="0">
                <a:solidFill>
                  <a:srgbClr val="5E5E5E"/>
                </a:solidFill>
              </a:rPr>
              <a:t> </a:t>
            </a:r>
            <a:r>
              <a:rPr lang="en-GB" sz="2300" spc="-80" dirty="0">
                <a:solidFill>
                  <a:srgbClr val="5E5E5E"/>
                </a:solidFill>
              </a:rPr>
              <a:t>shut</a:t>
            </a:r>
            <a:r>
              <a:rPr lang="en-GB" sz="2300" spc="-210" dirty="0">
                <a:solidFill>
                  <a:srgbClr val="5E5E5E"/>
                </a:solidFill>
              </a:rPr>
              <a:t> </a:t>
            </a:r>
            <a:r>
              <a:rPr lang="en-GB" sz="2300" spc="-120" dirty="0">
                <a:solidFill>
                  <a:srgbClr val="5E5E5E"/>
                </a:solidFill>
              </a:rPr>
              <a:t>with</a:t>
            </a:r>
            <a:r>
              <a:rPr lang="en-GB" sz="2300" spc="-204" dirty="0">
                <a:solidFill>
                  <a:srgbClr val="5E5E5E"/>
                </a:solidFill>
              </a:rPr>
              <a:t> </a:t>
            </a:r>
            <a:r>
              <a:rPr lang="en-GB" sz="2300" spc="-170" dirty="0">
                <a:solidFill>
                  <a:srgbClr val="5E5E5E"/>
                </a:solidFill>
              </a:rPr>
              <a:t>concrete,</a:t>
            </a:r>
            <a:r>
              <a:rPr lang="en-GB" sz="2300" spc="-215" dirty="0">
                <a:solidFill>
                  <a:srgbClr val="5E5E5E"/>
                </a:solidFill>
              </a:rPr>
              <a:t> </a:t>
            </a:r>
            <a:r>
              <a:rPr lang="en-GB" sz="2300" spc="-110" dirty="0">
                <a:solidFill>
                  <a:srgbClr val="5E5E5E"/>
                </a:solidFill>
              </a:rPr>
              <a:t>in</a:t>
            </a:r>
            <a:r>
              <a:rPr lang="en-GB" sz="2300" spc="-204" dirty="0">
                <a:solidFill>
                  <a:srgbClr val="5E5E5E"/>
                </a:solidFill>
              </a:rPr>
              <a:t> </a:t>
            </a:r>
            <a:r>
              <a:rPr lang="en-GB" sz="2300" spc="-10" dirty="0">
                <a:solidFill>
                  <a:srgbClr val="5E5E5E"/>
                </a:solidFill>
              </a:rPr>
              <a:t>AD</a:t>
            </a:r>
            <a:r>
              <a:rPr lang="en-GB" sz="2300" spc="-204" dirty="0">
                <a:solidFill>
                  <a:srgbClr val="5E5E5E"/>
                </a:solidFill>
              </a:rPr>
              <a:t> </a:t>
            </a:r>
            <a:r>
              <a:rPr lang="en-GB" sz="2300" spc="10" dirty="0">
                <a:solidFill>
                  <a:srgbClr val="5E5E5E"/>
                </a:solidFill>
              </a:rPr>
              <a:t>1540–41</a:t>
            </a:r>
            <a:r>
              <a:rPr lang="en-GB" sz="2300" spc="-204" dirty="0">
                <a:solidFill>
                  <a:srgbClr val="5E5E5E"/>
                </a:solidFill>
              </a:rPr>
              <a:t> </a:t>
            </a:r>
            <a:r>
              <a:rPr lang="en-GB" sz="2300" spc="-105" dirty="0">
                <a:solidFill>
                  <a:srgbClr val="5E5E5E"/>
                </a:solidFill>
              </a:rPr>
              <a:t>by</a:t>
            </a:r>
            <a:r>
              <a:rPr lang="en-GB" sz="2300" spc="-215" dirty="0">
                <a:solidFill>
                  <a:srgbClr val="5E5E5E"/>
                </a:solidFill>
              </a:rPr>
              <a:t> </a:t>
            </a:r>
            <a:r>
              <a:rPr lang="en-GB" sz="2300" spc="-125" dirty="0">
                <a:solidFill>
                  <a:srgbClr val="5E5E5E"/>
                </a:solidFill>
              </a:rPr>
              <a:t>the</a:t>
            </a:r>
            <a:r>
              <a:rPr lang="en-GB" sz="2300" spc="-215" dirty="0">
                <a:solidFill>
                  <a:srgbClr val="5E5E5E"/>
                </a:solidFill>
              </a:rPr>
              <a:t> </a:t>
            </a:r>
            <a:r>
              <a:rPr lang="en-GB" sz="2300" spc="-110" dirty="0">
                <a:solidFill>
                  <a:srgbClr val="5E5E5E"/>
                </a:solidFill>
              </a:rPr>
              <a:t>order  </a:t>
            </a:r>
            <a:r>
              <a:rPr lang="en-GB" sz="2300" spc="-105" dirty="0">
                <a:solidFill>
                  <a:srgbClr val="5E5E5E"/>
                </a:solidFill>
              </a:rPr>
              <a:t>of </a:t>
            </a:r>
            <a:r>
              <a:rPr lang="en-GB" sz="2300" spc="-114" dirty="0">
                <a:solidFill>
                  <a:srgbClr val="5E5E5E"/>
                </a:solidFill>
              </a:rPr>
              <a:t>Suleiman </a:t>
            </a:r>
            <a:r>
              <a:rPr lang="en-GB" sz="2300" spc="-125" dirty="0">
                <a:solidFill>
                  <a:srgbClr val="5E5E5E"/>
                </a:solidFill>
              </a:rPr>
              <a:t>the </a:t>
            </a:r>
            <a:r>
              <a:rPr lang="en-GB" sz="2300" spc="-114" dirty="0">
                <a:solidFill>
                  <a:srgbClr val="5E5E5E"/>
                </a:solidFill>
              </a:rPr>
              <a:t>Magnificent, </a:t>
            </a:r>
            <a:r>
              <a:rPr lang="en-GB" sz="2300" spc="-135" dirty="0">
                <a:solidFill>
                  <a:srgbClr val="5E5E5E"/>
                </a:solidFill>
              </a:rPr>
              <a:t>[the </a:t>
            </a:r>
            <a:r>
              <a:rPr lang="en-GB" sz="2300" spc="-110" dirty="0">
                <a:solidFill>
                  <a:srgbClr val="5E5E5E"/>
                </a:solidFill>
              </a:rPr>
              <a:t>Ottoman </a:t>
            </a:r>
            <a:r>
              <a:rPr lang="en-GB" sz="2300" spc="-160" dirty="0">
                <a:solidFill>
                  <a:srgbClr val="5E5E5E"/>
                </a:solidFill>
              </a:rPr>
              <a:t>Empire]. </a:t>
            </a:r>
            <a:r>
              <a:rPr lang="en-GB" sz="2300" spc="-155" dirty="0">
                <a:solidFill>
                  <a:srgbClr val="5E5E5E"/>
                </a:solidFill>
              </a:rPr>
              <a:t>The </a:t>
            </a:r>
            <a:r>
              <a:rPr lang="en-GB" sz="2300" spc="-85" dirty="0">
                <a:solidFill>
                  <a:srgbClr val="5E5E5E"/>
                </a:solidFill>
              </a:rPr>
              <a:t>reasons </a:t>
            </a:r>
            <a:r>
              <a:rPr lang="en-GB" sz="2300" spc="-135" dirty="0">
                <a:solidFill>
                  <a:srgbClr val="5E5E5E"/>
                </a:solidFill>
              </a:rPr>
              <a:t>for  </a:t>
            </a:r>
            <a:r>
              <a:rPr lang="en-GB" sz="2300" spc="-110" dirty="0">
                <a:solidFill>
                  <a:srgbClr val="5E5E5E"/>
                </a:solidFill>
              </a:rPr>
              <a:t>this </a:t>
            </a:r>
            <a:r>
              <a:rPr lang="en-GB" sz="2300" spc="-125" dirty="0">
                <a:solidFill>
                  <a:srgbClr val="5E5E5E"/>
                </a:solidFill>
              </a:rPr>
              <a:t>remain</a:t>
            </a:r>
            <a:r>
              <a:rPr lang="en-GB" sz="2300" spc="-305" dirty="0">
                <a:solidFill>
                  <a:srgbClr val="5E5E5E"/>
                </a:solidFill>
              </a:rPr>
              <a:t> </a:t>
            </a:r>
            <a:r>
              <a:rPr lang="en-GB" sz="2300" spc="-190" dirty="0">
                <a:solidFill>
                  <a:srgbClr val="5E5E5E"/>
                </a:solidFill>
              </a:rPr>
              <a:t>unclear.</a:t>
            </a:r>
            <a:endParaRPr lang="en-GB" sz="2300" dirty="0"/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5E5E5E"/>
              </a:buClr>
              <a:buFont typeface="Arial"/>
              <a:buChar char="•"/>
            </a:pPr>
            <a:endParaRPr lang="en-GB" sz="2300" dirty="0">
              <a:latin typeface="Times New Roman"/>
              <a:cs typeface="Times New Roman"/>
            </a:endParaRPr>
          </a:p>
          <a:p>
            <a:pPr marL="241300" marR="522605" indent="-228600">
              <a:buFont typeface="Arial"/>
              <a:buChar char="•"/>
              <a:tabLst>
                <a:tab pos="241300" algn="l"/>
                <a:tab pos="8473440" algn="l"/>
              </a:tabLst>
            </a:pPr>
            <a:r>
              <a:rPr lang="en-GB" sz="2300" spc="-75" dirty="0">
                <a:solidFill>
                  <a:srgbClr val="5E5E5E"/>
                </a:solidFill>
              </a:rPr>
              <a:t>What</a:t>
            </a:r>
            <a:r>
              <a:rPr lang="en-GB" sz="2300" spc="-204" dirty="0">
                <a:solidFill>
                  <a:srgbClr val="5E5E5E"/>
                </a:solidFill>
              </a:rPr>
              <a:t> </a:t>
            </a:r>
            <a:r>
              <a:rPr lang="en-GB" sz="2300" spc="-110" dirty="0">
                <a:solidFill>
                  <a:srgbClr val="5E5E5E"/>
                </a:solidFill>
              </a:rPr>
              <a:t>He</a:t>
            </a:r>
            <a:r>
              <a:rPr lang="en-GB" sz="2300" spc="-215" dirty="0">
                <a:solidFill>
                  <a:srgbClr val="5E5E5E"/>
                </a:solidFill>
              </a:rPr>
              <a:t> </a:t>
            </a:r>
            <a:r>
              <a:rPr lang="en-GB" sz="2300" spc="-170" dirty="0">
                <a:solidFill>
                  <a:srgbClr val="5E5E5E"/>
                </a:solidFill>
              </a:rPr>
              <a:t>did,</a:t>
            </a:r>
            <a:r>
              <a:rPr lang="en-GB" sz="2300" spc="-204" dirty="0">
                <a:solidFill>
                  <a:srgbClr val="5E5E5E"/>
                </a:solidFill>
              </a:rPr>
              <a:t> </a:t>
            </a:r>
            <a:r>
              <a:rPr lang="en-GB" sz="2300" spc="-95" dirty="0">
                <a:solidFill>
                  <a:srgbClr val="5E5E5E"/>
                </a:solidFill>
              </a:rPr>
              <a:t>had</a:t>
            </a:r>
            <a:r>
              <a:rPr lang="en-GB" sz="2300" spc="-204" dirty="0">
                <a:solidFill>
                  <a:srgbClr val="5E5E5E"/>
                </a:solidFill>
              </a:rPr>
              <a:t> </a:t>
            </a:r>
            <a:r>
              <a:rPr lang="en-GB" sz="2300" spc="-160" dirty="0">
                <a:solidFill>
                  <a:srgbClr val="5E5E5E"/>
                </a:solidFill>
              </a:rPr>
              <a:t>fulfilled</a:t>
            </a:r>
            <a:r>
              <a:rPr lang="en-GB" sz="2300" spc="-204" dirty="0">
                <a:solidFill>
                  <a:srgbClr val="5E5E5E"/>
                </a:solidFill>
              </a:rPr>
              <a:t> </a:t>
            </a:r>
            <a:r>
              <a:rPr lang="en-GB" sz="2300" spc="-130" dirty="0">
                <a:solidFill>
                  <a:srgbClr val="5E5E5E"/>
                </a:solidFill>
              </a:rPr>
              <a:t>a</a:t>
            </a:r>
            <a:r>
              <a:rPr lang="en-GB" sz="2300" spc="-210" dirty="0">
                <a:solidFill>
                  <a:srgbClr val="5E5E5E"/>
                </a:solidFill>
              </a:rPr>
              <a:t> </a:t>
            </a:r>
            <a:r>
              <a:rPr lang="en-GB" sz="2300" spc="-114" dirty="0">
                <a:solidFill>
                  <a:srgbClr val="5E5E5E"/>
                </a:solidFill>
              </a:rPr>
              <a:t>prophecy</a:t>
            </a:r>
            <a:r>
              <a:rPr lang="en-GB" sz="2300" spc="-215" dirty="0">
                <a:solidFill>
                  <a:srgbClr val="5E5E5E"/>
                </a:solidFill>
              </a:rPr>
              <a:t> </a:t>
            </a:r>
            <a:r>
              <a:rPr lang="en-GB" sz="2300" spc="-105" dirty="0">
                <a:solidFill>
                  <a:srgbClr val="5E5E5E"/>
                </a:solidFill>
              </a:rPr>
              <a:t>by</a:t>
            </a:r>
            <a:r>
              <a:rPr lang="en-GB" sz="2300" spc="-210" dirty="0">
                <a:solidFill>
                  <a:srgbClr val="5E5E5E"/>
                </a:solidFill>
              </a:rPr>
              <a:t> </a:t>
            </a:r>
            <a:r>
              <a:rPr lang="en-GB" sz="2300" spc="-175" dirty="0">
                <a:solidFill>
                  <a:srgbClr val="5E5E5E"/>
                </a:solidFill>
              </a:rPr>
              <a:t>Ezekiel</a:t>
            </a:r>
            <a:r>
              <a:rPr lang="en-GB" sz="2300" spc="-204" dirty="0">
                <a:solidFill>
                  <a:srgbClr val="5E5E5E"/>
                </a:solidFill>
              </a:rPr>
              <a:t> </a:t>
            </a:r>
            <a:r>
              <a:rPr lang="en-GB" sz="2300" spc="-110" dirty="0">
                <a:solidFill>
                  <a:srgbClr val="5E5E5E"/>
                </a:solidFill>
              </a:rPr>
              <a:t>in</a:t>
            </a:r>
            <a:r>
              <a:rPr lang="en-GB" sz="2300" spc="-204" dirty="0">
                <a:solidFill>
                  <a:srgbClr val="5E5E5E"/>
                </a:solidFill>
              </a:rPr>
              <a:t> </a:t>
            </a:r>
            <a:r>
              <a:rPr lang="en-GB" sz="2300" spc="-90" dirty="0">
                <a:solidFill>
                  <a:srgbClr val="5E5E5E"/>
                </a:solidFill>
              </a:rPr>
              <a:t>around</a:t>
            </a:r>
            <a:r>
              <a:rPr lang="en-GB" sz="2300" spc="-204" dirty="0">
                <a:solidFill>
                  <a:srgbClr val="5E5E5E"/>
                </a:solidFill>
              </a:rPr>
              <a:t> </a:t>
            </a:r>
            <a:r>
              <a:rPr lang="en-GB" sz="2300" spc="-50" dirty="0">
                <a:solidFill>
                  <a:srgbClr val="5E5E5E"/>
                </a:solidFill>
              </a:rPr>
              <a:t>600</a:t>
            </a:r>
            <a:r>
              <a:rPr lang="en-GB" sz="2300" spc="-200" dirty="0">
                <a:solidFill>
                  <a:srgbClr val="5E5E5E"/>
                </a:solidFill>
              </a:rPr>
              <a:t> BC,  </a:t>
            </a:r>
            <a:r>
              <a:rPr lang="en-GB" sz="2300" spc="-110" dirty="0">
                <a:solidFill>
                  <a:srgbClr val="5E5E5E"/>
                </a:solidFill>
              </a:rPr>
              <a:t>over</a:t>
            </a:r>
            <a:r>
              <a:rPr lang="en-GB" sz="2300" spc="-210" dirty="0">
                <a:solidFill>
                  <a:srgbClr val="5E5E5E"/>
                </a:solidFill>
              </a:rPr>
              <a:t> </a:t>
            </a:r>
            <a:r>
              <a:rPr lang="en-GB" sz="2300" spc="-105" dirty="0">
                <a:solidFill>
                  <a:srgbClr val="5E5E5E"/>
                </a:solidFill>
              </a:rPr>
              <a:t>2,100</a:t>
            </a:r>
            <a:r>
              <a:rPr lang="en-GB" sz="2300" spc="-195" dirty="0">
                <a:solidFill>
                  <a:srgbClr val="5E5E5E"/>
                </a:solidFill>
              </a:rPr>
              <a:t> </a:t>
            </a:r>
            <a:r>
              <a:rPr lang="en-GB" sz="2300" spc="-130" dirty="0">
                <a:solidFill>
                  <a:srgbClr val="5E5E5E"/>
                </a:solidFill>
              </a:rPr>
              <a:t>years</a:t>
            </a:r>
            <a:r>
              <a:rPr lang="en-GB" sz="2300" spc="-195" dirty="0">
                <a:solidFill>
                  <a:srgbClr val="5E5E5E"/>
                </a:solidFill>
              </a:rPr>
              <a:t> </a:t>
            </a:r>
            <a:r>
              <a:rPr lang="en-GB" sz="2300" spc="-135" dirty="0">
                <a:solidFill>
                  <a:srgbClr val="5E5E5E"/>
                </a:solidFill>
              </a:rPr>
              <a:t>before</a:t>
            </a:r>
            <a:r>
              <a:rPr lang="en-GB" sz="2300" spc="-210" dirty="0">
                <a:solidFill>
                  <a:srgbClr val="5E5E5E"/>
                </a:solidFill>
              </a:rPr>
              <a:t> </a:t>
            </a:r>
            <a:r>
              <a:rPr lang="en-GB" sz="2300" spc="-114" dirty="0">
                <a:solidFill>
                  <a:srgbClr val="5E5E5E"/>
                </a:solidFill>
              </a:rPr>
              <a:t>Suleiman</a:t>
            </a:r>
            <a:r>
              <a:rPr lang="en-GB" sz="2300" spc="-195" dirty="0">
                <a:solidFill>
                  <a:srgbClr val="5E5E5E"/>
                </a:solidFill>
              </a:rPr>
              <a:t> </a:t>
            </a:r>
            <a:r>
              <a:rPr lang="en-GB" sz="2300" spc="-150" dirty="0">
                <a:solidFill>
                  <a:srgbClr val="5E5E5E"/>
                </a:solidFill>
              </a:rPr>
              <a:t>actually</a:t>
            </a:r>
            <a:r>
              <a:rPr lang="en-GB" sz="2300" spc="-204" dirty="0">
                <a:solidFill>
                  <a:srgbClr val="5E5E5E"/>
                </a:solidFill>
              </a:rPr>
              <a:t> </a:t>
            </a:r>
            <a:r>
              <a:rPr lang="en-GB" sz="2300" spc="-80" dirty="0">
                <a:solidFill>
                  <a:srgbClr val="5E5E5E"/>
                </a:solidFill>
              </a:rPr>
              <a:t>shut</a:t>
            </a:r>
            <a:r>
              <a:rPr lang="en-GB" sz="2300" spc="-204" dirty="0">
                <a:solidFill>
                  <a:srgbClr val="5E5E5E"/>
                </a:solidFill>
              </a:rPr>
              <a:t> </a:t>
            </a:r>
            <a:r>
              <a:rPr lang="en-GB" sz="2300" spc="-120" dirty="0">
                <a:solidFill>
                  <a:srgbClr val="5E5E5E"/>
                </a:solidFill>
              </a:rPr>
              <a:t>the</a:t>
            </a:r>
            <a:r>
              <a:rPr lang="en-GB" sz="2300" spc="-204" dirty="0">
                <a:solidFill>
                  <a:srgbClr val="5E5E5E"/>
                </a:solidFill>
              </a:rPr>
              <a:t> </a:t>
            </a:r>
            <a:r>
              <a:rPr lang="en-GB" sz="2300" spc="-165" dirty="0">
                <a:solidFill>
                  <a:srgbClr val="5E5E5E"/>
                </a:solidFill>
              </a:rPr>
              <a:t>gate </a:t>
            </a:r>
            <a:r>
              <a:rPr lang="en-GB" sz="2300" b="1" u="sng" spc="-165" dirty="0">
                <a:solidFill>
                  <a:schemeClr val="accent1">
                    <a:lumMod val="75000"/>
                  </a:schemeClr>
                </a:solidFill>
              </a:rPr>
              <a:t>(Ezekiel 44:1-2)</a:t>
            </a:r>
          </a:p>
          <a:p>
            <a:pPr marL="12700" marR="522605">
              <a:tabLst>
                <a:tab pos="241300" algn="l"/>
                <a:tab pos="8473440" algn="l"/>
              </a:tabLst>
            </a:pPr>
            <a:endParaRPr lang="en-GB" sz="2400" dirty="0">
              <a:latin typeface="Times New Roman"/>
              <a:cs typeface="Times New Roman"/>
            </a:endParaRPr>
          </a:p>
          <a:p>
            <a:pPr marL="241300" marR="707390" indent="-228600">
              <a:lnSpc>
                <a:spcPts val="3020"/>
              </a:lnSpc>
              <a:buFont typeface="Arial"/>
              <a:buChar char="•"/>
              <a:tabLst>
                <a:tab pos="241300" algn="l"/>
              </a:tabLst>
            </a:pPr>
            <a:r>
              <a:rPr lang="en-GB" sz="2300" spc="-130" dirty="0">
                <a:solidFill>
                  <a:srgbClr val="5E5E5E"/>
                </a:solidFill>
              </a:rPr>
              <a:t>It </a:t>
            </a:r>
            <a:r>
              <a:rPr lang="en-GB" sz="2300" spc="-90" dirty="0">
                <a:solidFill>
                  <a:srgbClr val="5E5E5E"/>
                </a:solidFill>
              </a:rPr>
              <a:t>seems </a:t>
            </a:r>
            <a:r>
              <a:rPr lang="en-GB" sz="2300" spc="-125" dirty="0">
                <a:solidFill>
                  <a:srgbClr val="5E5E5E"/>
                </a:solidFill>
              </a:rPr>
              <a:t>the </a:t>
            </a:r>
            <a:r>
              <a:rPr lang="en-GB" sz="2300" spc="-20" dirty="0">
                <a:solidFill>
                  <a:srgbClr val="5E5E5E"/>
                </a:solidFill>
              </a:rPr>
              <a:t>Muslim </a:t>
            </a:r>
            <a:r>
              <a:rPr lang="en-GB" sz="2300" spc="-140" dirty="0">
                <a:solidFill>
                  <a:srgbClr val="5E5E5E"/>
                </a:solidFill>
              </a:rPr>
              <a:t>leader </a:t>
            </a:r>
            <a:r>
              <a:rPr lang="en-GB" sz="2300" spc="-125" dirty="0">
                <a:solidFill>
                  <a:srgbClr val="5E5E5E"/>
                </a:solidFill>
              </a:rPr>
              <a:t>[Suleiman] might </a:t>
            </a:r>
            <a:r>
              <a:rPr lang="en-GB" sz="2300" spc="-110" dirty="0">
                <a:solidFill>
                  <a:srgbClr val="5E5E5E"/>
                </a:solidFill>
              </a:rPr>
              <a:t>be </a:t>
            </a:r>
            <a:r>
              <a:rPr lang="en-GB" sz="2300" spc="-140" dirty="0">
                <a:solidFill>
                  <a:srgbClr val="5E5E5E"/>
                </a:solidFill>
              </a:rPr>
              <a:t>aware </a:t>
            </a:r>
            <a:r>
              <a:rPr lang="en-GB" sz="2300" spc="-105" dirty="0">
                <a:solidFill>
                  <a:srgbClr val="5E5E5E"/>
                </a:solidFill>
              </a:rPr>
              <a:t>of </a:t>
            </a:r>
            <a:r>
              <a:rPr lang="en-GB" sz="2300" spc="-120" dirty="0">
                <a:solidFill>
                  <a:srgbClr val="5E5E5E"/>
                </a:solidFill>
              </a:rPr>
              <a:t>the  </a:t>
            </a:r>
            <a:r>
              <a:rPr lang="en-GB" sz="2300" spc="-114" dirty="0">
                <a:solidFill>
                  <a:srgbClr val="5E5E5E"/>
                </a:solidFill>
              </a:rPr>
              <a:t>prophecy</a:t>
            </a:r>
            <a:r>
              <a:rPr lang="en-GB" sz="2300" spc="-215" dirty="0">
                <a:solidFill>
                  <a:srgbClr val="5E5E5E"/>
                </a:solidFill>
              </a:rPr>
              <a:t> </a:t>
            </a:r>
            <a:r>
              <a:rPr lang="en-GB" sz="2300" spc="-145" dirty="0">
                <a:solidFill>
                  <a:srgbClr val="5E5E5E"/>
                </a:solidFill>
              </a:rPr>
              <a:t>that</a:t>
            </a:r>
            <a:r>
              <a:rPr lang="en-GB" sz="2300" spc="-200" dirty="0">
                <a:solidFill>
                  <a:srgbClr val="5E5E5E"/>
                </a:solidFill>
              </a:rPr>
              <a:t> </a:t>
            </a:r>
            <a:r>
              <a:rPr lang="en-GB" sz="2300" spc="-95" dirty="0">
                <a:solidFill>
                  <a:srgbClr val="5E5E5E"/>
                </a:solidFill>
              </a:rPr>
              <a:t>had</a:t>
            </a:r>
            <a:r>
              <a:rPr lang="en-GB" sz="2300" spc="-200" dirty="0">
                <a:solidFill>
                  <a:srgbClr val="5E5E5E"/>
                </a:solidFill>
              </a:rPr>
              <a:t> </a:t>
            </a:r>
            <a:r>
              <a:rPr lang="en-GB" sz="2300" spc="-145" dirty="0">
                <a:solidFill>
                  <a:srgbClr val="5E5E5E"/>
                </a:solidFill>
              </a:rPr>
              <a:t>predicted</a:t>
            </a:r>
            <a:r>
              <a:rPr lang="en-GB" sz="2300" spc="-200" dirty="0">
                <a:solidFill>
                  <a:srgbClr val="5E5E5E"/>
                </a:solidFill>
              </a:rPr>
              <a:t> </a:t>
            </a:r>
            <a:r>
              <a:rPr lang="en-GB" sz="2300" spc="-125" dirty="0">
                <a:solidFill>
                  <a:srgbClr val="5E5E5E"/>
                </a:solidFill>
              </a:rPr>
              <a:t>the</a:t>
            </a:r>
            <a:r>
              <a:rPr lang="en-GB" sz="2300" spc="-210" dirty="0">
                <a:solidFill>
                  <a:srgbClr val="5E5E5E"/>
                </a:solidFill>
              </a:rPr>
              <a:t> </a:t>
            </a:r>
            <a:r>
              <a:rPr lang="en-GB" sz="2300" spc="-80" dirty="0">
                <a:solidFill>
                  <a:srgbClr val="5E5E5E"/>
                </a:solidFill>
              </a:rPr>
              <a:t>Messiah’s</a:t>
            </a:r>
            <a:r>
              <a:rPr lang="en-GB" sz="2300" spc="-204" dirty="0">
                <a:solidFill>
                  <a:srgbClr val="5E5E5E"/>
                </a:solidFill>
              </a:rPr>
              <a:t> </a:t>
            </a:r>
            <a:r>
              <a:rPr lang="en-GB" sz="2300" spc="-140" dirty="0">
                <a:solidFill>
                  <a:srgbClr val="5E5E5E"/>
                </a:solidFill>
              </a:rPr>
              <a:t>entrance</a:t>
            </a:r>
            <a:r>
              <a:rPr lang="en-GB" sz="2300" spc="-210" dirty="0">
                <a:solidFill>
                  <a:srgbClr val="5E5E5E"/>
                </a:solidFill>
              </a:rPr>
              <a:t> </a:t>
            </a:r>
            <a:r>
              <a:rPr lang="en-GB" sz="2300" spc="-95" dirty="0">
                <a:solidFill>
                  <a:srgbClr val="5E5E5E"/>
                </a:solidFill>
              </a:rPr>
              <a:t>through</a:t>
            </a:r>
            <a:r>
              <a:rPr lang="en-GB" sz="2300" spc="-204" dirty="0">
                <a:solidFill>
                  <a:srgbClr val="5E5E5E"/>
                </a:solidFill>
              </a:rPr>
              <a:t> </a:t>
            </a:r>
            <a:r>
              <a:rPr lang="en-GB" sz="2300" spc="-125" dirty="0">
                <a:solidFill>
                  <a:srgbClr val="5E5E5E"/>
                </a:solidFill>
              </a:rPr>
              <a:t>the  </a:t>
            </a:r>
            <a:r>
              <a:rPr lang="en-GB" sz="2300" spc="-130" dirty="0">
                <a:solidFill>
                  <a:srgbClr val="5E5E5E"/>
                </a:solidFill>
              </a:rPr>
              <a:t>Eastern</a:t>
            </a:r>
            <a:r>
              <a:rPr lang="en-GB" sz="2300" spc="-215" dirty="0">
                <a:solidFill>
                  <a:srgbClr val="5E5E5E"/>
                </a:solidFill>
              </a:rPr>
              <a:t> </a:t>
            </a:r>
            <a:r>
              <a:rPr lang="en-GB" sz="2300" spc="-160" dirty="0">
                <a:solidFill>
                  <a:srgbClr val="5E5E5E"/>
                </a:solidFill>
              </a:rPr>
              <a:t>Gate</a:t>
            </a:r>
            <a:endParaRPr lang="en-GB" sz="2300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97870A-9E9F-EA43-8032-8F99CE6D6097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6248400" y="228600"/>
            <a:ext cx="5303520" cy="7050648"/>
          </a:xfrm>
        </p:spPr>
        <p:txBody>
          <a:bodyPr/>
          <a:lstStyle/>
          <a:p>
            <a:pPr marL="241300" marR="5080" indent="-228600">
              <a:lnSpc>
                <a:spcPts val="3020"/>
              </a:lnSpc>
              <a:spcBef>
                <a:spcPts val="490"/>
              </a:spcBef>
              <a:buFont typeface="Arial"/>
              <a:buChar char="•"/>
              <a:tabLst>
                <a:tab pos="241300" algn="l"/>
              </a:tabLst>
            </a:pPr>
            <a:r>
              <a:rPr lang="en-GB" sz="2300" spc="-70" dirty="0">
                <a:solidFill>
                  <a:srgbClr val="5E5E5E"/>
                </a:solidFill>
              </a:rPr>
              <a:t>In</a:t>
            </a:r>
            <a:r>
              <a:rPr lang="en-GB" sz="2300" spc="-210" dirty="0">
                <a:solidFill>
                  <a:srgbClr val="5E5E5E"/>
                </a:solidFill>
              </a:rPr>
              <a:t> </a:t>
            </a:r>
            <a:r>
              <a:rPr lang="en-GB" sz="2300" spc="-100" dirty="0">
                <a:solidFill>
                  <a:srgbClr val="5E5E5E"/>
                </a:solidFill>
              </a:rPr>
              <a:t>an</a:t>
            </a:r>
            <a:r>
              <a:rPr lang="en-GB" sz="2300" spc="-204" dirty="0">
                <a:solidFill>
                  <a:srgbClr val="5E5E5E"/>
                </a:solidFill>
              </a:rPr>
              <a:t> </a:t>
            </a:r>
            <a:r>
              <a:rPr lang="en-GB" sz="2300" spc="-155" dirty="0">
                <a:solidFill>
                  <a:srgbClr val="5E5E5E"/>
                </a:solidFill>
              </a:rPr>
              <a:t>attempt</a:t>
            </a:r>
            <a:r>
              <a:rPr lang="en-GB" sz="2300" spc="-210" dirty="0">
                <a:solidFill>
                  <a:srgbClr val="5E5E5E"/>
                </a:solidFill>
              </a:rPr>
              <a:t> </a:t>
            </a:r>
            <a:r>
              <a:rPr lang="en-GB" sz="2300" spc="-114" dirty="0">
                <a:solidFill>
                  <a:srgbClr val="5E5E5E"/>
                </a:solidFill>
              </a:rPr>
              <a:t>to</a:t>
            </a:r>
            <a:r>
              <a:rPr lang="en-GB" sz="2300" spc="-220" dirty="0">
                <a:solidFill>
                  <a:srgbClr val="5E5E5E"/>
                </a:solidFill>
              </a:rPr>
              <a:t> </a:t>
            </a:r>
            <a:r>
              <a:rPr lang="en-GB" sz="2300" spc="-135" dirty="0">
                <a:solidFill>
                  <a:srgbClr val="5E5E5E"/>
                </a:solidFill>
              </a:rPr>
              <a:t>prevent</a:t>
            </a:r>
            <a:r>
              <a:rPr lang="en-GB" sz="2300" spc="-210" dirty="0">
                <a:solidFill>
                  <a:srgbClr val="5E5E5E"/>
                </a:solidFill>
              </a:rPr>
              <a:t> </a:t>
            </a:r>
            <a:r>
              <a:rPr lang="en-GB" sz="2300" spc="-125" dirty="0">
                <a:solidFill>
                  <a:srgbClr val="5E5E5E"/>
                </a:solidFill>
              </a:rPr>
              <a:t>the</a:t>
            </a:r>
            <a:r>
              <a:rPr lang="en-GB" sz="2300" spc="-220" dirty="0">
                <a:solidFill>
                  <a:srgbClr val="5E5E5E"/>
                </a:solidFill>
              </a:rPr>
              <a:t> </a:t>
            </a:r>
            <a:r>
              <a:rPr lang="en-GB" sz="2300" spc="-25" dirty="0">
                <a:solidFill>
                  <a:srgbClr val="5E5E5E"/>
                </a:solidFill>
              </a:rPr>
              <a:t>Messiah</a:t>
            </a:r>
            <a:r>
              <a:rPr lang="en-GB" sz="2300" spc="-210" dirty="0">
                <a:solidFill>
                  <a:srgbClr val="5E5E5E"/>
                </a:solidFill>
              </a:rPr>
              <a:t> </a:t>
            </a:r>
            <a:r>
              <a:rPr lang="en-GB" sz="2300" spc="-125" dirty="0">
                <a:solidFill>
                  <a:srgbClr val="5E5E5E"/>
                </a:solidFill>
              </a:rPr>
              <a:t>entry</a:t>
            </a:r>
            <a:r>
              <a:rPr lang="en-GB" sz="2300" spc="-220" dirty="0">
                <a:solidFill>
                  <a:srgbClr val="5E5E5E"/>
                </a:solidFill>
              </a:rPr>
              <a:t> </a:t>
            </a:r>
            <a:r>
              <a:rPr lang="en-GB" sz="2300" spc="-90" dirty="0">
                <a:solidFill>
                  <a:srgbClr val="5E5E5E"/>
                </a:solidFill>
              </a:rPr>
              <a:t>through</a:t>
            </a:r>
            <a:r>
              <a:rPr lang="en-GB" sz="2300" spc="-204" dirty="0">
                <a:solidFill>
                  <a:srgbClr val="5E5E5E"/>
                </a:solidFill>
              </a:rPr>
              <a:t> </a:t>
            </a:r>
            <a:r>
              <a:rPr lang="en-GB" sz="2300" spc="-120" dirty="0">
                <a:solidFill>
                  <a:srgbClr val="5E5E5E"/>
                </a:solidFill>
              </a:rPr>
              <a:t>the</a:t>
            </a:r>
            <a:r>
              <a:rPr lang="en-GB" sz="2300" spc="-220" dirty="0">
                <a:solidFill>
                  <a:srgbClr val="5E5E5E"/>
                </a:solidFill>
              </a:rPr>
              <a:t> </a:t>
            </a:r>
            <a:r>
              <a:rPr lang="en-GB" sz="2300" spc="-195" dirty="0">
                <a:solidFill>
                  <a:srgbClr val="5E5E5E"/>
                </a:solidFill>
              </a:rPr>
              <a:t>Gate,</a:t>
            </a:r>
            <a:r>
              <a:rPr lang="en-GB" sz="2300" spc="-210" dirty="0">
                <a:solidFill>
                  <a:srgbClr val="5E5E5E"/>
                </a:solidFill>
              </a:rPr>
              <a:t> </a:t>
            </a:r>
            <a:r>
              <a:rPr lang="en-GB" sz="2300" spc="-130" dirty="0">
                <a:solidFill>
                  <a:srgbClr val="5E5E5E"/>
                </a:solidFill>
              </a:rPr>
              <a:t>a</a:t>
            </a:r>
            <a:r>
              <a:rPr lang="en-GB" sz="2300" spc="-215" dirty="0">
                <a:solidFill>
                  <a:srgbClr val="5E5E5E"/>
                </a:solidFill>
              </a:rPr>
              <a:t> </a:t>
            </a:r>
            <a:r>
              <a:rPr lang="en-GB" sz="2300" spc="-80" dirty="0">
                <a:solidFill>
                  <a:srgbClr val="5E5E5E"/>
                </a:solidFill>
              </a:rPr>
              <a:t>body  </a:t>
            </a:r>
            <a:r>
              <a:rPr lang="en-GB" sz="2300" spc="-100" dirty="0">
                <a:solidFill>
                  <a:srgbClr val="5E5E5E"/>
                </a:solidFill>
              </a:rPr>
              <a:t>was </a:t>
            </a:r>
            <a:r>
              <a:rPr lang="en-GB" sz="2300" spc="-110" dirty="0">
                <a:solidFill>
                  <a:srgbClr val="5E5E5E"/>
                </a:solidFill>
              </a:rPr>
              <a:t>buried </a:t>
            </a:r>
            <a:r>
              <a:rPr lang="en-GB" sz="2300" spc="-155" dirty="0">
                <a:solidFill>
                  <a:srgbClr val="5E5E5E"/>
                </a:solidFill>
              </a:rPr>
              <a:t>directly </a:t>
            </a:r>
            <a:r>
              <a:rPr lang="en-GB" sz="2300" spc="-110" dirty="0">
                <a:solidFill>
                  <a:srgbClr val="5E5E5E"/>
                </a:solidFill>
              </a:rPr>
              <a:t>in </a:t>
            </a:r>
            <a:r>
              <a:rPr lang="en-GB" sz="2300" spc="-130" dirty="0">
                <a:solidFill>
                  <a:srgbClr val="5E5E5E"/>
                </a:solidFill>
              </a:rPr>
              <a:t>front </a:t>
            </a:r>
            <a:r>
              <a:rPr lang="en-GB" sz="2300" spc="-105" dirty="0">
                <a:solidFill>
                  <a:srgbClr val="5E5E5E"/>
                </a:solidFill>
              </a:rPr>
              <a:t>of </a:t>
            </a:r>
            <a:r>
              <a:rPr lang="en-GB" sz="2300" spc="-225" dirty="0">
                <a:solidFill>
                  <a:srgbClr val="5E5E5E"/>
                </a:solidFill>
              </a:rPr>
              <a:t>it, </a:t>
            </a:r>
            <a:r>
              <a:rPr lang="en-GB" sz="2300" spc="-114" dirty="0">
                <a:solidFill>
                  <a:srgbClr val="5E5E5E"/>
                </a:solidFill>
              </a:rPr>
              <a:t>to </a:t>
            </a:r>
            <a:r>
              <a:rPr lang="en-GB" sz="2300" spc="-155" dirty="0">
                <a:solidFill>
                  <a:srgbClr val="5E5E5E"/>
                </a:solidFill>
              </a:rPr>
              <a:t>defile </a:t>
            </a:r>
            <a:r>
              <a:rPr lang="en-GB" sz="2300" spc="-125" dirty="0">
                <a:solidFill>
                  <a:srgbClr val="5E5E5E"/>
                </a:solidFill>
              </a:rPr>
              <a:t>the </a:t>
            </a:r>
            <a:r>
              <a:rPr lang="en-GB" sz="2300" spc="-160" dirty="0">
                <a:solidFill>
                  <a:srgbClr val="5E5E5E"/>
                </a:solidFill>
              </a:rPr>
              <a:t>Jewish </a:t>
            </a:r>
            <a:r>
              <a:rPr lang="en-GB" sz="2300" spc="-105" dirty="0">
                <a:solidFill>
                  <a:srgbClr val="5E5E5E"/>
                </a:solidFill>
              </a:rPr>
              <a:t>Holy </a:t>
            </a:r>
            <a:r>
              <a:rPr lang="en-GB" sz="2300" spc="-95" dirty="0">
                <a:solidFill>
                  <a:srgbClr val="5E5E5E"/>
                </a:solidFill>
              </a:rPr>
              <a:t>man </a:t>
            </a:r>
            <a:r>
              <a:rPr lang="en-GB" sz="2300" spc="-175" dirty="0">
                <a:solidFill>
                  <a:srgbClr val="5E5E5E"/>
                </a:solidFill>
              </a:rPr>
              <a:t>if </a:t>
            </a:r>
            <a:r>
              <a:rPr lang="en-GB" sz="2300" spc="-100" dirty="0">
                <a:solidFill>
                  <a:srgbClr val="5E5E5E"/>
                </a:solidFill>
              </a:rPr>
              <a:t>he  </a:t>
            </a:r>
            <a:r>
              <a:rPr lang="en-GB" sz="2300" spc="-145" dirty="0">
                <a:solidFill>
                  <a:srgbClr val="5E5E5E"/>
                </a:solidFill>
              </a:rPr>
              <a:t>attempts </a:t>
            </a:r>
            <a:r>
              <a:rPr lang="en-GB" sz="2300" spc="-114" dirty="0">
                <a:solidFill>
                  <a:srgbClr val="5E5E5E"/>
                </a:solidFill>
              </a:rPr>
              <a:t>to </a:t>
            </a:r>
            <a:r>
              <a:rPr lang="en-GB" sz="2300" spc="-135" dirty="0">
                <a:solidFill>
                  <a:srgbClr val="5E5E5E"/>
                </a:solidFill>
              </a:rPr>
              <a:t>enter </a:t>
            </a:r>
            <a:r>
              <a:rPr lang="en-GB" sz="2300" spc="-95" dirty="0">
                <a:solidFill>
                  <a:srgbClr val="5E5E5E"/>
                </a:solidFill>
              </a:rPr>
              <a:t>through </a:t>
            </a:r>
            <a:r>
              <a:rPr lang="en-GB" sz="2300" spc="-125" dirty="0">
                <a:solidFill>
                  <a:srgbClr val="5E5E5E"/>
                </a:solidFill>
              </a:rPr>
              <a:t>the</a:t>
            </a:r>
            <a:r>
              <a:rPr lang="en-GB" sz="2300" spc="-580" dirty="0">
                <a:solidFill>
                  <a:srgbClr val="5E5E5E"/>
                </a:solidFill>
              </a:rPr>
              <a:t> </a:t>
            </a:r>
            <a:r>
              <a:rPr lang="en-GB" sz="2300" spc="-165" dirty="0">
                <a:solidFill>
                  <a:srgbClr val="5E5E5E"/>
                </a:solidFill>
              </a:rPr>
              <a:t>gate</a:t>
            </a:r>
            <a:endParaRPr lang="en-GB" sz="2300" dirty="0"/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5E5E5E"/>
              </a:buClr>
              <a:buFont typeface="Arial"/>
              <a:buChar char="•"/>
            </a:pPr>
            <a:endParaRPr lang="en-GB" sz="2300" dirty="0">
              <a:latin typeface="Times New Roman"/>
              <a:cs typeface="Times New Roman"/>
            </a:endParaRPr>
          </a:p>
          <a:p>
            <a:pPr marL="241300" marR="69850" indent="-228600">
              <a:lnSpc>
                <a:spcPts val="3020"/>
              </a:lnSpc>
              <a:buFont typeface="Arial"/>
              <a:buChar char="•"/>
              <a:tabLst>
                <a:tab pos="241300" algn="l"/>
              </a:tabLst>
            </a:pPr>
            <a:r>
              <a:rPr lang="en-GB" sz="2300" spc="-155" dirty="0">
                <a:solidFill>
                  <a:srgbClr val="5E5E5E"/>
                </a:solidFill>
              </a:rPr>
              <a:t>There</a:t>
            </a:r>
            <a:r>
              <a:rPr lang="en-GB" sz="2300" spc="-215" dirty="0">
                <a:solidFill>
                  <a:srgbClr val="5E5E5E"/>
                </a:solidFill>
              </a:rPr>
              <a:t> </a:t>
            </a:r>
            <a:r>
              <a:rPr lang="en-GB" sz="2300" spc="-145" dirty="0">
                <a:solidFill>
                  <a:srgbClr val="5E5E5E"/>
                </a:solidFill>
              </a:rPr>
              <a:t>are</a:t>
            </a:r>
            <a:r>
              <a:rPr lang="en-GB" sz="2300" spc="-210" dirty="0">
                <a:solidFill>
                  <a:srgbClr val="5E5E5E"/>
                </a:solidFill>
              </a:rPr>
              <a:t> </a:t>
            </a:r>
            <a:r>
              <a:rPr lang="en-GB" sz="2300" spc="-135" dirty="0">
                <a:solidFill>
                  <a:srgbClr val="5E5E5E"/>
                </a:solidFill>
              </a:rPr>
              <a:t>eight</a:t>
            </a:r>
            <a:r>
              <a:rPr lang="en-GB" sz="2300" spc="-204" dirty="0">
                <a:solidFill>
                  <a:srgbClr val="5E5E5E"/>
                </a:solidFill>
              </a:rPr>
              <a:t> </a:t>
            </a:r>
            <a:r>
              <a:rPr lang="en-GB" sz="2300" spc="-140" dirty="0">
                <a:solidFill>
                  <a:srgbClr val="5E5E5E"/>
                </a:solidFill>
              </a:rPr>
              <a:t>gates</a:t>
            </a:r>
            <a:r>
              <a:rPr lang="en-GB" sz="2300" spc="-200" dirty="0">
                <a:solidFill>
                  <a:srgbClr val="5E5E5E"/>
                </a:solidFill>
              </a:rPr>
              <a:t> </a:t>
            </a:r>
            <a:r>
              <a:rPr lang="en-GB" sz="2300" spc="-110" dirty="0">
                <a:solidFill>
                  <a:srgbClr val="5E5E5E"/>
                </a:solidFill>
              </a:rPr>
              <a:t>in</a:t>
            </a:r>
            <a:r>
              <a:rPr lang="en-GB" sz="2300" spc="-200" dirty="0">
                <a:solidFill>
                  <a:srgbClr val="5E5E5E"/>
                </a:solidFill>
              </a:rPr>
              <a:t> </a:t>
            </a:r>
            <a:r>
              <a:rPr lang="en-GB" sz="2300" spc="-90" dirty="0">
                <a:solidFill>
                  <a:srgbClr val="5E5E5E"/>
                </a:solidFill>
              </a:rPr>
              <a:t>modern</a:t>
            </a:r>
            <a:r>
              <a:rPr lang="en-GB" sz="2300" spc="-204" dirty="0">
                <a:solidFill>
                  <a:srgbClr val="5E5E5E"/>
                </a:solidFill>
              </a:rPr>
              <a:t> </a:t>
            </a:r>
            <a:r>
              <a:rPr lang="en-GB" sz="2300" spc="-170" dirty="0">
                <a:solidFill>
                  <a:srgbClr val="5E5E5E"/>
                </a:solidFill>
              </a:rPr>
              <a:t>Jerusalem,</a:t>
            </a:r>
            <a:r>
              <a:rPr lang="en-GB" sz="2300" spc="-204" dirty="0">
                <a:solidFill>
                  <a:srgbClr val="5E5E5E"/>
                </a:solidFill>
              </a:rPr>
              <a:t> </a:t>
            </a:r>
            <a:r>
              <a:rPr lang="en-GB" sz="2300" spc="-110" dirty="0">
                <a:solidFill>
                  <a:srgbClr val="5E5E5E"/>
                </a:solidFill>
              </a:rPr>
              <a:t>but</a:t>
            </a:r>
            <a:r>
              <a:rPr lang="en-GB" sz="2300" spc="-204" dirty="0">
                <a:solidFill>
                  <a:srgbClr val="5E5E5E"/>
                </a:solidFill>
              </a:rPr>
              <a:t> </a:t>
            </a:r>
            <a:r>
              <a:rPr lang="en-GB" sz="2300" spc="-100" dirty="0">
                <a:solidFill>
                  <a:srgbClr val="5E5E5E"/>
                </a:solidFill>
              </a:rPr>
              <a:t>only</a:t>
            </a:r>
            <a:r>
              <a:rPr lang="en-GB" sz="2300" spc="-210" dirty="0">
                <a:solidFill>
                  <a:srgbClr val="5E5E5E"/>
                </a:solidFill>
              </a:rPr>
              <a:t> </a:t>
            </a:r>
            <a:r>
              <a:rPr lang="en-GB" sz="2300" spc="-105" dirty="0">
                <a:solidFill>
                  <a:srgbClr val="5E5E5E"/>
                </a:solidFill>
              </a:rPr>
              <a:t>seven</a:t>
            </a:r>
            <a:r>
              <a:rPr lang="en-GB" sz="2300" spc="-200" dirty="0">
                <a:solidFill>
                  <a:srgbClr val="5E5E5E"/>
                </a:solidFill>
              </a:rPr>
              <a:t> </a:t>
            </a:r>
            <a:r>
              <a:rPr lang="en-GB" sz="2300" spc="-145" dirty="0">
                <a:solidFill>
                  <a:srgbClr val="5E5E5E"/>
                </a:solidFill>
              </a:rPr>
              <a:t>are</a:t>
            </a:r>
            <a:r>
              <a:rPr lang="en-GB" sz="2300" spc="-210" dirty="0">
                <a:solidFill>
                  <a:srgbClr val="5E5E5E"/>
                </a:solidFill>
              </a:rPr>
              <a:t> </a:t>
            </a:r>
            <a:r>
              <a:rPr lang="en-GB" sz="2300" spc="-130" dirty="0">
                <a:solidFill>
                  <a:srgbClr val="5E5E5E"/>
                </a:solidFill>
              </a:rPr>
              <a:t>open.  </a:t>
            </a:r>
            <a:r>
              <a:rPr lang="en-GB" sz="2300" spc="-170" dirty="0">
                <a:solidFill>
                  <a:srgbClr val="5E5E5E"/>
                </a:solidFill>
              </a:rPr>
              <a:t>Except</a:t>
            </a:r>
            <a:r>
              <a:rPr lang="en-GB" sz="2300" spc="-210" dirty="0">
                <a:solidFill>
                  <a:srgbClr val="5E5E5E"/>
                </a:solidFill>
              </a:rPr>
              <a:t> </a:t>
            </a:r>
            <a:r>
              <a:rPr lang="en-GB" sz="2300" spc="-155" dirty="0">
                <a:solidFill>
                  <a:srgbClr val="5E5E5E"/>
                </a:solidFill>
              </a:rPr>
              <a:t>The</a:t>
            </a:r>
            <a:r>
              <a:rPr lang="en-GB" sz="2300" spc="-210" dirty="0">
                <a:solidFill>
                  <a:srgbClr val="5E5E5E"/>
                </a:solidFill>
              </a:rPr>
              <a:t> </a:t>
            </a:r>
            <a:r>
              <a:rPr lang="en-GB" sz="2300" spc="-130" dirty="0">
                <a:solidFill>
                  <a:srgbClr val="5E5E5E"/>
                </a:solidFill>
              </a:rPr>
              <a:t>Eastern</a:t>
            </a:r>
            <a:r>
              <a:rPr lang="en-GB" sz="2300" spc="-210" dirty="0">
                <a:solidFill>
                  <a:srgbClr val="5E5E5E"/>
                </a:solidFill>
              </a:rPr>
              <a:t> </a:t>
            </a:r>
            <a:r>
              <a:rPr lang="en-GB" sz="2300" spc="-160" dirty="0">
                <a:solidFill>
                  <a:srgbClr val="5E5E5E"/>
                </a:solidFill>
              </a:rPr>
              <a:t>Gate</a:t>
            </a:r>
            <a:r>
              <a:rPr lang="en-GB" sz="2300" spc="-210" dirty="0">
                <a:solidFill>
                  <a:srgbClr val="5E5E5E"/>
                </a:solidFill>
              </a:rPr>
              <a:t> </a:t>
            </a:r>
            <a:r>
              <a:rPr lang="en-GB" sz="2300" spc="-165" dirty="0">
                <a:solidFill>
                  <a:srgbClr val="5E5E5E"/>
                </a:solidFill>
              </a:rPr>
              <a:t>just</a:t>
            </a:r>
            <a:r>
              <a:rPr lang="en-GB" sz="2300" spc="-210" dirty="0">
                <a:solidFill>
                  <a:srgbClr val="5E5E5E"/>
                </a:solidFill>
              </a:rPr>
              <a:t> </a:t>
            </a:r>
            <a:r>
              <a:rPr lang="en-GB" sz="2300" spc="-90" dirty="0">
                <a:solidFill>
                  <a:srgbClr val="5E5E5E"/>
                </a:solidFill>
              </a:rPr>
              <a:t>as</a:t>
            </a:r>
            <a:r>
              <a:rPr lang="en-GB" sz="2300" spc="-200" dirty="0">
                <a:solidFill>
                  <a:srgbClr val="5E5E5E"/>
                </a:solidFill>
              </a:rPr>
              <a:t> </a:t>
            </a:r>
            <a:r>
              <a:rPr lang="en-GB" sz="2300" spc="-175" dirty="0">
                <a:solidFill>
                  <a:srgbClr val="5E5E5E"/>
                </a:solidFill>
              </a:rPr>
              <a:t>Ezekiel</a:t>
            </a:r>
            <a:r>
              <a:rPr lang="en-GB" sz="2300" spc="-220" dirty="0">
                <a:solidFill>
                  <a:srgbClr val="5E5E5E"/>
                </a:solidFill>
              </a:rPr>
              <a:t> </a:t>
            </a:r>
            <a:r>
              <a:rPr lang="en-GB" sz="2300" spc="-105" dirty="0">
                <a:solidFill>
                  <a:srgbClr val="5E5E5E"/>
                </a:solidFill>
              </a:rPr>
              <a:t>prophesied</a:t>
            </a:r>
            <a:r>
              <a:rPr lang="en-GB" sz="2300" spc="-204" dirty="0">
                <a:solidFill>
                  <a:srgbClr val="5E5E5E"/>
                </a:solidFill>
              </a:rPr>
              <a:t> </a:t>
            </a:r>
            <a:r>
              <a:rPr lang="en-GB" sz="2300" spc="-70" dirty="0">
                <a:solidFill>
                  <a:srgbClr val="5E5E5E"/>
                </a:solidFill>
              </a:rPr>
              <a:t>IS</a:t>
            </a:r>
            <a:r>
              <a:rPr lang="en-GB" sz="2300" spc="-210" dirty="0">
                <a:solidFill>
                  <a:srgbClr val="5E5E5E"/>
                </a:solidFill>
              </a:rPr>
              <a:t> </a:t>
            </a:r>
            <a:r>
              <a:rPr lang="en-GB" sz="2300" spc="-165" dirty="0">
                <a:solidFill>
                  <a:srgbClr val="5E5E5E"/>
                </a:solidFill>
              </a:rPr>
              <a:t>CLOSED.</a:t>
            </a:r>
            <a:endParaRPr lang="en-GB" sz="2300" dirty="0"/>
          </a:p>
          <a:p>
            <a:pPr marL="241300" marR="201295" indent="-228600">
              <a:lnSpc>
                <a:spcPts val="3020"/>
              </a:lnSpc>
              <a:spcBef>
                <a:spcPts val="990"/>
              </a:spcBef>
              <a:buFont typeface="Arial"/>
              <a:buChar char="•"/>
              <a:tabLst>
                <a:tab pos="241300" algn="l"/>
              </a:tabLst>
            </a:pPr>
            <a:r>
              <a:rPr lang="en-GB" sz="2300" spc="-110" dirty="0">
                <a:solidFill>
                  <a:srgbClr val="5E5E5E"/>
                </a:solidFill>
              </a:rPr>
              <a:t>M</a:t>
            </a:r>
            <a:r>
              <a:rPr lang="en-GB" sz="2300" b="1" spc="-110" dirty="0">
                <a:solidFill>
                  <a:srgbClr val="5E5E5E"/>
                </a:solidFill>
              </a:rPr>
              <a:t>iraculously </a:t>
            </a:r>
            <a:r>
              <a:rPr lang="en-GB" sz="2300" b="1" spc="-170" dirty="0">
                <a:solidFill>
                  <a:srgbClr val="5E5E5E"/>
                </a:solidFill>
              </a:rPr>
              <a:t>the </a:t>
            </a:r>
            <a:r>
              <a:rPr lang="en-GB" sz="2300" b="1" spc="-175" dirty="0">
                <a:solidFill>
                  <a:srgbClr val="5E5E5E"/>
                </a:solidFill>
              </a:rPr>
              <a:t>Eastern </a:t>
            </a:r>
            <a:r>
              <a:rPr lang="en-GB" sz="2300" b="1" spc="-150" dirty="0">
                <a:solidFill>
                  <a:srgbClr val="5E5E5E"/>
                </a:solidFill>
              </a:rPr>
              <a:t>Gate </a:t>
            </a:r>
            <a:r>
              <a:rPr lang="en-GB" sz="2300" b="1" spc="-120" dirty="0">
                <a:solidFill>
                  <a:srgbClr val="5E5E5E"/>
                </a:solidFill>
              </a:rPr>
              <a:t>has</a:t>
            </a:r>
            <a:r>
              <a:rPr lang="en-GB" sz="2300" b="1" spc="-635" dirty="0">
                <a:solidFill>
                  <a:srgbClr val="5E5E5E"/>
                </a:solidFill>
              </a:rPr>
              <a:t> </a:t>
            </a:r>
            <a:r>
              <a:rPr lang="en-GB" sz="2300" b="1" spc="-155" dirty="0">
                <a:solidFill>
                  <a:srgbClr val="5E5E5E"/>
                </a:solidFill>
              </a:rPr>
              <a:t>survived </a:t>
            </a:r>
            <a:r>
              <a:rPr lang="en-GB" sz="2300" b="1" spc="-160" dirty="0">
                <a:solidFill>
                  <a:srgbClr val="5E5E5E"/>
                </a:solidFill>
              </a:rPr>
              <a:t>for </a:t>
            </a:r>
            <a:r>
              <a:rPr lang="en-GB" sz="2300" b="1" spc="-165" dirty="0">
                <a:solidFill>
                  <a:srgbClr val="5E5E5E"/>
                </a:solidFill>
              </a:rPr>
              <a:t>nearly </a:t>
            </a:r>
            <a:r>
              <a:rPr lang="en-GB" sz="2300" b="1" spc="-220" dirty="0">
                <a:solidFill>
                  <a:srgbClr val="5E5E5E"/>
                </a:solidFill>
              </a:rPr>
              <a:t>500 </a:t>
            </a:r>
            <a:r>
              <a:rPr lang="en-GB" sz="2300" b="1" spc="-170" dirty="0">
                <a:solidFill>
                  <a:srgbClr val="5E5E5E"/>
                </a:solidFill>
              </a:rPr>
              <a:t>years </a:t>
            </a:r>
            <a:r>
              <a:rPr lang="en-GB" sz="2300" b="1" spc="-120" dirty="0">
                <a:solidFill>
                  <a:srgbClr val="5E5E5E"/>
                </a:solidFill>
              </a:rPr>
              <a:t>of  </a:t>
            </a:r>
            <a:r>
              <a:rPr lang="en-GB" sz="2300" b="1" spc="-155" dirty="0">
                <a:solidFill>
                  <a:srgbClr val="5E5E5E"/>
                </a:solidFill>
              </a:rPr>
              <a:t>numerous </a:t>
            </a:r>
            <a:r>
              <a:rPr lang="en-GB" sz="2300" b="1" spc="-165" dirty="0">
                <a:solidFill>
                  <a:srgbClr val="5E5E5E"/>
                </a:solidFill>
              </a:rPr>
              <a:t>well-documented </a:t>
            </a:r>
            <a:r>
              <a:rPr lang="en-GB" sz="2300" b="1" spc="-150" dirty="0">
                <a:solidFill>
                  <a:srgbClr val="5E5E5E"/>
                </a:solidFill>
              </a:rPr>
              <a:t>attempts </a:t>
            </a:r>
            <a:r>
              <a:rPr lang="en-GB" sz="2300" b="1" spc="-125" dirty="0">
                <a:solidFill>
                  <a:srgbClr val="5E5E5E"/>
                </a:solidFill>
              </a:rPr>
              <a:t>to </a:t>
            </a:r>
            <a:r>
              <a:rPr lang="en-GB" sz="2300" b="1" spc="-145" dirty="0">
                <a:solidFill>
                  <a:srgbClr val="5E5E5E"/>
                </a:solidFill>
              </a:rPr>
              <a:t>open</a:t>
            </a:r>
            <a:r>
              <a:rPr lang="en-GB" sz="2300" b="1" spc="-490" dirty="0">
                <a:solidFill>
                  <a:srgbClr val="5E5E5E"/>
                </a:solidFill>
              </a:rPr>
              <a:t> </a:t>
            </a:r>
            <a:r>
              <a:rPr lang="en-GB" sz="2300" b="1" spc="-190" dirty="0">
                <a:solidFill>
                  <a:srgbClr val="5E5E5E"/>
                </a:solidFill>
              </a:rPr>
              <a:t>it.</a:t>
            </a:r>
            <a:endParaRPr lang="en-GB" sz="2300" dirty="0"/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5E5E5E"/>
              </a:buClr>
              <a:buFont typeface="Arial"/>
              <a:buChar char="•"/>
            </a:pPr>
            <a:endParaRPr lang="en-GB" sz="2300" dirty="0">
              <a:latin typeface="Times New Roman"/>
              <a:cs typeface="Times New Roman"/>
            </a:endParaRPr>
          </a:p>
          <a:p>
            <a:pPr marL="241300" marR="27305" indent="-228600">
              <a:lnSpc>
                <a:spcPts val="3020"/>
              </a:lnSpc>
              <a:spcBef>
                <a:spcPts val="5"/>
              </a:spcBef>
              <a:buFont typeface="Arial"/>
              <a:buChar char="•"/>
              <a:tabLst>
                <a:tab pos="241300" algn="l"/>
              </a:tabLst>
            </a:pPr>
            <a:r>
              <a:rPr lang="en-GB" sz="2300" b="1" spc="-210" dirty="0">
                <a:solidFill>
                  <a:srgbClr val="5E5E5E"/>
                </a:solidFill>
              </a:rPr>
              <a:t>Four </a:t>
            </a:r>
            <a:r>
              <a:rPr lang="en-GB" sz="2300" b="1" spc="-150" dirty="0">
                <a:solidFill>
                  <a:srgbClr val="5E5E5E"/>
                </a:solidFill>
              </a:rPr>
              <a:t>attempts </a:t>
            </a:r>
            <a:r>
              <a:rPr lang="en-GB" sz="2300" b="1" spc="-125" dirty="0">
                <a:solidFill>
                  <a:srgbClr val="5E5E5E"/>
                </a:solidFill>
              </a:rPr>
              <a:t>to </a:t>
            </a:r>
            <a:r>
              <a:rPr lang="en-GB" sz="2300" b="1" spc="-145" dirty="0">
                <a:solidFill>
                  <a:srgbClr val="5E5E5E"/>
                </a:solidFill>
              </a:rPr>
              <a:t>open </a:t>
            </a:r>
            <a:r>
              <a:rPr lang="en-GB" sz="2300" b="1" spc="-170" dirty="0">
                <a:solidFill>
                  <a:srgbClr val="5E5E5E"/>
                </a:solidFill>
              </a:rPr>
              <a:t>the </a:t>
            </a:r>
            <a:r>
              <a:rPr lang="en-GB" sz="2300" b="1" spc="-145" dirty="0">
                <a:solidFill>
                  <a:srgbClr val="5E5E5E"/>
                </a:solidFill>
              </a:rPr>
              <a:t>sealed </a:t>
            </a:r>
            <a:r>
              <a:rPr lang="en-GB" sz="2300" b="1" spc="-175" dirty="0">
                <a:solidFill>
                  <a:srgbClr val="5E5E5E"/>
                </a:solidFill>
              </a:rPr>
              <a:t>Eastern </a:t>
            </a:r>
            <a:r>
              <a:rPr lang="en-GB" sz="2300" b="1" spc="-150" dirty="0">
                <a:solidFill>
                  <a:srgbClr val="5E5E5E"/>
                </a:solidFill>
              </a:rPr>
              <a:t>Gate in</a:t>
            </a:r>
            <a:r>
              <a:rPr lang="en-GB" sz="2300" b="1" spc="-645" dirty="0">
                <a:solidFill>
                  <a:srgbClr val="5E5E5E"/>
                </a:solidFill>
              </a:rPr>
              <a:t> </a:t>
            </a:r>
            <a:r>
              <a:rPr lang="en-GB" sz="2300" b="1" spc="-204" dirty="0">
                <a:solidFill>
                  <a:srgbClr val="5E5E5E"/>
                </a:solidFill>
              </a:rPr>
              <a:t>recent </a:t>
            </a:r>
            <a:r>
              <a:rPr lang="en-GB" sz="2300" b="1" spc="-170" dirty="0">
                <a:solidFill>
                  <a:srgbClr val="5E5E5E"/>
                </a:solidFill>
              </a:rPr>
              <a:t>years </a:t>
            </a:r>
            <a:r>
              <a:rPr lang="en-GB" sz="2300" b="1" spc="-175" dirty="0">
                <a:solidFill>
                  <a:srgbClr val="5E5E5E"/>
                </a:solidFill>
              </a:rPr>
              <a:t>have  </a:t>
            </a:r>
            <a:r>
              <a:rPr lang="en-GB" sz="2300" b="1" spc="-130" dirty="0">
                <a:solidFill>
                  <a:srgbClr val="5E5E5E"/>
                </a:solidFill>
              </a:rPr>
              <a:t>all</a:t>
            </a:r>
            <a:r>
              <a:rPr lang="en-GB" sz="2300" b="1" spc="-215" dirty="0">
                <a:solidFill>
                  <a:srgbClr val="5E5E5E"/>
                </a:solidFill>
              </a:rPr>
              <a:t> </a:t>
            </a:r>
            <a:r>
              <a:rPr lang="en-GB" sz="2300" b="1" spc="-200" dirty="0">
                <a:solidFill>
                  <a:srgbClr val="5E5E5E"/>
                </a:solidFill>
              </a:rPr>
              <a:t>failed...</a:t>
            </a:r>
            <a:endParaRPr lang="en-GB" sz="23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874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243331"/>
            <a:ext cx="10225405" cy="633920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241300" marR="235585" indent="-228600">
              <a:lnSpc>
                <a:spcPts val="3020"/>
              </a:lnSpc>
              <a:spcBef>
                <a:spcPts val="49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55" dirty="0">
                <a:solidFill>
                  <a:srgbClr val="5E5E5E"/>
                </a:solidFill>
                <a:latin typeface="Trebuchet MS"/>
                <a:cs typeface="Trebuchet MS"/>
              </a:rPr>
              <a:t>The first attempt </a:t>
            </a:r>
            <a:r>
              <a:rPr sz="2800" spc="-100" dirty="0">
                <a:solidFill>
                  <a:srgbClr val="5E5E5E"/>
                </a:solidFill>
                <a:latin typeface="Trebuchet MS"/>
                <a:cs typeface="Trebuchet MS"/>
              </a:rPr>
              <a:t>was </a:t>
            </a:r>
            <a:r>
              <a:rPr sz="2800" spc="-45" dirty="0">
                <a:solidFill>
                  <a:srgbClr val="5E5E5E"/>
                </a:solidFill>
                <a:latin typeface="Trebuchet MS"/>
                <a:cs typeface="Trebuchet MS"/>
              </a:rPr>
              <a:t>on </a:t>
            </a:r>
            <a:r>
              <a:rPr sz="2800" spc="-114" dirty="0">
                <a:solidFill>
                  <a:srgbClr val="5E5E5E"/>
                </a:solidFill>
                <a:latin typeface="Trebuchet MS"/>
                <a:cs typeface="Trebuchet MS"/>
              </a:rPr>
              <a:t>December </a:t>
            </a:r>
            <a:r>
              <a:rPr sz="2800" spc="-95" dirty="0">
                <a:solidFill>
                  <a:srgbClr val="5E5E5E"/>
                </a:solidFill>
                <a:latin typeface="Trebuchet MS"/>
                <a:cs typeface="Trebuchet MS"/>
              </a:rPr>
              <a:t>9th </a:t>
            </a:r>
            <a:r>
              <a:rPr sz="2800" spc="-50" dirty="0">
                <a:solidFill>
                  <a:srgbClr val="5E5E5E"/>
                </a:solidFill>
                <a:latin typeface="Trebuchet MS"/>
                <a:cs typeface="Trebuchet MS"/>
              </a:rPr>
              <a:t>1917 </a:t>
            </a:r>
            <a:r>
              <a:rPr sz="2800" spc="-95" dirty="0">
                <a:solidFill>
                  <a:srgbClr val="5E5E5E"/>
                </a:solidFill>
                <a:latin typeface="Trebuchet MS"/>
                <a:cs typeface="Trebuchet MS"/>
              </a:rPr>
              <a:t>during </a:t>
            </a:r>
            <a:r>
              <a:rPr sz="2800" spc="-125" dirty="0">
                <a:solidFill>
                  <a:srgbClr val="5E5E5E"/>
                </a:solidFill>
                <a:latin typeface="Trebuchet MS"/>
                <a:cs typeface="Trebuchet MS"/>
              </a:rPr>
              <a:t>the</a:t>
            </a:r>
            <a:r>
              <a:rPr sz="2800" spc="-125" dirty="0">
                <a:solidFill>
                  <a:srgbClr val="0563C1"/>
                </a:solidFill>
                <a:latin typeface="Trebuchet MS"/>
                <a:cs typeface="Trebuchet MS"/>
              </a:rPr>
              <a:t> </a:t>
            </a:r>
            <a:r>
              <a:rPr sz="2800" u="heavy" spc="-16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Trebuchet MS"/>
                <a:cs typeface="Trebuchet MS"/>
              </a:rPr>
              <a:t>Battle </a:t>
            </a:r>
            <a:r>
              <a:rPr sz="2800" u="heavy" spc="-10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Trebuchet MS"/>
                <a:cs typeface="Trebuchet MS"/>
              </a:rPr>
              <a:t>of  </a:t>
            </a:r>
            <a:r>
              <a:rPr sz="2800" u="heavy" spc="-17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Trebuchet MS"/>
                <a:cs typeface="Trebuchet MS"/>
              </a:rPr>
              <a:t>Jerusalem</a:t>
            </a:r>
            <a:r>
              <a:rPr sz="2800" spc="-170" dirty="0">
                <a:solidFill>
                  <a:srgbClr val="5E5E5E"/>
                </a:solidFill>
                <a:latin typeface="Trebuchet MS"/>
                <a:cs typeface="Trebuchet MS"/>
              </a:rPr>
              <a:t>.</a:t>
            </a:r>
            <a:r>
              <a:rPr sz="2800" spc="-21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20" dirty="0">
                <a:solidFill>
                  <a:srgbClr val="5E5E5E"/>
                </a:solidFill>
                <a:latin typeface="Trebuchet MS"/>
                <a:cs typeface="Trebuchet MS"/>
              </a:rPr>
              <a:t>Muslim</a:t>
            </a:r>
            <a:r>
              <a:rPr sz="2800" spc="-215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30" dirty="0">
                <a:solidFill>
                  <a:srgbClr val="5E5E5E"/>
                </a:solidFill>
                <a:latin typeface="Trebuchet MS"/>
                <a:cs typeface="Trebuchet MS"/>
              </a:rPr>
              <a:t>leaders</a:t>
            </a:r>
            <a:r>
              <a:rPr sz="2800" spc="-21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30" dirty="0">
                <a:solidFill>
                  <a:srgbClr val="5E5E5E"/>
                </a:solidFill>
                <a:latin typeface="Trebuchet MS"/>
                <a:cs typeface="Trebuchet MS"/>
              </a:rPr>
              <a:t>wanted</a:t>
            </a:r>
            <a:r>
              <a:rPr sz="2800" spc="-21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14" dirty="0">
                <a:solidFill>
                  <a:srgbClr val="5E5E5E"/>
                </a:solidFill>
                <a:latin typeface="Trebuchet MS"/>
                <a:cs typeface="Trebuchet MS"/>
              </a:rPr>
              <a:t>to</a:t>
            </a:r>
            <a:r>
              <a:rPr sz="2800" spc="-215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80" dirty="0">
                <a:solidFill>
                  <a:srgbClr val="5E5E5E"/>
                </a:solidFill>
                <a:latin typeface="Trebuchet MS"/>
                <a:cs typeface="Trebuchet MS"/>
              </a:rPr>
              <a:t>open</a:t>
            </a:r>
            <a:r>
              <a:rPr sz="2800" spc="-21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55" dirty="0">
                <a:solidFill>
                  <a:srgbClr val="5E5E5E"/>
                </a:solidFill>
                <a:latin typeface="Trebuchet MS"/>
                <a:cs typeface="Trebuchet MS"/>
              </a:rPr>
              <a:t>The</a:t>
            </a:r>
            <a:r>
              <a:rPr sz="2800" spc="-225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30" dirty="0">
                <a:solidFill>
                  <a:srgbClr val="5E5E5E"/>
                </a:solidFill>
                <a:latin typeface="Trebuchet MS"/>
                <a:cs typeface="Trebuchet MS"/>
              </a:rPr>
              <a:t>Eastern</a:t>
            </a:r>
            <a:r>
              <a:rPr sz="2800" spc="-21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60" dirty="0">
                <a:solidFill>
                  <a:srgbClr val="5E5E5E"/>
                </a:solidFill>
                <a:latin typeface="Trebuchet MS"/>
                <a:cs typeface="Trebuchet MS"/>
              </a:rPr>
              <a:t>Gate</a:t>
            </a:r>
            <a:r>
              <a:rPr sz="2800" spc="-22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95" dirty="0">
                <a:solidFill>
                  <a:srgbClr val="5E5E5E"/>
                </a:solidFill>
                <a:latin typeface="Trebuchet MS"/>
                <a:cs typeface="Trebuchet MS"/>
              </a:rPr>
              <a:t>and</a:t>
            </a:r>
            <a:r>
              <a:rPr sz="2800" spc="-21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14" dirty="0">
                <a:solidFill>
                  <a:srgbClr val="5E5E5E"/>
                </a:solidFill>
                <a:latin typeface="Trebuchet MS"/>
                <a:cs typeface="Trebuchet MS"/>
              </a:rPr>
              <a:t>to  </a:t>
            </a:r>
            <a:r>
              <a:rPr sz="2800" spc="-125" dirty="0">
                <a:solidFill>
                  <a:srgbClr val="5E5E5E"/>
                </a:solidFill>
                <a:latin typeface="Trebuchet MS"/>
                <a:cs typeface="Trebuchet MS"/>
              </a:rPr>
              <a:t>seal</a:t>
            </a:r>
            <a:r>
              <a:rPr sz="2800" spc="-215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20" dirty="0">
                <a:solidFill>
                  <a:srgbClr val="5E5E5E"/>
                </a:solidFill>
                <a:latin typeface="Trebuchet MS"/>
                <a:cs typeface="Trebuchet MS"/>
              </a:rPr>
              <a:t>the</a:t>
            </a:r>
            <a:r>
              <a:rPr sz="2800" spc="-225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20" dirty="0">
                <a:solidFill>
                  <a:srgbClr val="5E5E5E"/>
                </a:solidFill>
                <a:latin typeface="Trebuchet MS"/>
                <a:cs typeface="Trebuchet MS"/>
              </a:rPr>
              <a:t>remaining</a:t>
            </a:r>
            <a:r>
              <a:rPr sz="2800" spc="-22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40" dirty="0">
                <a:solidFill>
                  <a:srgbClr val="5E5E5E"/>
                </a:solidFill>
                <a:latin typeface="Trebuchet MS"/>
                <a:cs typeface="Trebuchet MS"/>
              </a:rPr>
              <a:t>gates</a:t>
            </a:r>
            <a:r>
              <a:rPr sz="2800" spc="-204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10" dirty="0">
                <a:solidFill>
                  <a:srgbClr val="5E5E5E"/>
                </a:solidFill>
                <a:latin typeface="Trebuchet MS"/>
                <a:cs typeface="Trebuchet MS"/>
              </a:rPr>
              <a:t>in</a:t>
            </a:r>
            <a:r>
              <a:rPr sz="2800" spc="-21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55" dirty="0">
                <a:solidFill>
                  <a:srgbClr val="5E5E5E"/>
                </a:solidFill>
                <a:latin typeface="Trebuchet MS"/>
                <a:cs typeface="Trebuchet MS"/>
              </a:rPr>
              <a:t>Jerusalem</a:t>
            </a:r>
            <a:r>
              <a:rPr sz="2800" spc="-215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14" dirty="0">
                <a:solidFill>
                  <a:srgbClr val="5E5E5E"/>
                </a:solidFill>
                <a:latin typeface="Trebuchet MS"/>
                <a:cs typeface="Trebuchet MS"/>
              </a:rPr>
              <a:t>to</a:t>
            </a:r>
            <a:r>
              <a:rPr sz="2800" spc="-21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35" dirty="0">
                <a:solidFill>
                  <a:srgbClr val="5E5E5E"/>
                </a:solidFill>
                <a:latin typeface="Trebuchet MS"/>
                <a:cs typeface="Trebuchet MS"/>
              </a:rPr>
              <a:t>prevent</a:t>
            </a:r>
            <a:r>
              <a:rPr sz="2800" spc="-215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20" dirty="0">
                <a:solidFill>
                  <a:srgbClr val="5E5E5E"/>
                </a:solidFill>
                <a:latin typeface="Trebuchet MS"/>
                <a:cs typeface="Trebuchet MS"/>
              </a:rPr>
              <a:t>the</a:t>
            </a:r>
            <a:r>
              <a:rPr sz="2800" spc="-225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20" dirty="0">
                <a:solidFill>
                  <a:srgbClr val="5E5E5E"/>
                </a:solidFill>
                <a:latin typeface="Trebuchet MS"/>
                <a:cs typeface="Trebuchet MS"/>
              </a:rPr>
              <a:t>invading</a:t>
            </a:r>
            <a:r>
              <a:rPr sz="2800" spc="-215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00" dirty="0">
                <a:solidFill>
                  <a:srgbClr val="5E5E5E"/>
                </a:solidFill>
                <a:latin typeface="Trebuchet MS"/>
                <a:cs typeface="Trebuchet MS"/>
              </a:rPr>
              <a:t>Army  </a:t>
            </a:r>
            <a:r>
              <a:rPr sz="2800" spc="-140" dirty="0">
                <a:solidFill>
                  <a:srgbClr val="5E5E5E"/>
                </a:solidFill>
                <a:latin typeface="Trebuchet MS"/>
                <a:cs typeface="Trebuchet MS"/>
              </a:rPr>
              <a:t>led </a:t>
            </a:r>
            <a:r>
              <a:rPr sz="2800" spc="-110" dirty="0">
                <a:solidFill>
                  <a:srgbClr val="5E5E5E"/>
                </a:solidFill>
                <a:latin typeface="Trebuchet MS"/>
                <a:cs typeface="Trebuchet MS"/>
              </a:rPr>
              <a:t>by </a:t>
            </a:r>
            <a:r>
              <a:rPr sz="2800" spc="-125" dirty="0">
                <a:solidFill>
                  <a:srgbClr val="5E5E5E"/>
                </a:solidFill>
                <a:latin typeface="Trebuchet MS"/>
                <a:cs typeface="Trebuchet MS"/>
              </a:rPr>
              <a:t>the </a:t>
            </a:r>
            <a:r>
              <a:rPr sz="2800" spc="-110" dirty="0">
                <a:solidFill>
                  <a:srgbClr val="5E5E5E"/>
                </a:solidFill>
                <a:latin typeface="Trebuchet MS"/>
                <a:cs typeface="Trebuchet MS"/>
              </a:rPr>
              <a:t>British</a:t>
            </a:r>
            <a:r>
              <a:rPr sz="2800" spc="-484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90" dirty="0">
                <a:solidFill>
                  <a:srgbClr val="5E5E5E"/>
                </a:solidFill>
                <a:latin typeface="Trebuchet MS"/>
                <a:cs typeface="Trebuchet MS"/>
              </a:rPr>
              <a:t>entry.</a:t>
            </a:r>
            <a:endParaRPr sz="2800" dirty="0">
              <a:latin typeface="Trebuchet MS"/>
              <a:cs typeface="Trebuchet MS"/>
            </a:endParaRPr>
          </a:p>
          <a:p>
            <a:pPr marL="241300" marR="5080" indent="-228600">
              <a:lnSpc>
                <a:spcPts val="3020"/>
              </a:lnSpc>
              <a:spcBef>
                <a:spcPts val="102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55" dirty="0">
                <a:solidFill>
                  <a:srgbClr val="5E5E5E"/>
                </a:solidFill>
                <a:latin typeface="Trebuchet MS"/>
                <a:cs typeface="Trebuchet MS"/>
              </a:rPr>
              <a:t>The</a:t>
            </a:r>
            <a:r>
              <a:rPr sz="2800" spc="-215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14" dirty="0">
                <a:solidFill>
                  <a:srgbClr val="5E5E5E"/>
                </a:solidFill>
                <a:latin typeface="Trebuchet MS"/>
                <a:cs typeface="Trebuchet MS"/>
              </a:rPr>
              <a:t>British</a:t>
            </a:r>
            <a:r>
              <a:rPr sz="2800" spc="-20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05" dirty="0">
                <a:solidFill>
                  <a:srgbClr val="5E5E5E"/>
                </a:solidFill>
                <a:latin typeface="Trebuchet MS"/>
                <a:cs typeface="Trebuchet MS"/>
              </a:rPr>
              <a:t>took</a:t>
            </a:r>
            <a:r>
              <a:rPr sz="2800" spc="-204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10" dirty="0">
                <a:solidFill>
                  <a:srgbClr val="5E5E5E"/>
                </a:solidFill>
                <a:latin typeface="Trebuchet MS"/>
                <a:cs typeface="Trebuchet MS"/>
              </a:rPr>
              <a:t>over</a:t>
            </a:r>
            <a:r>
              <a:rPr sz="2800" spc="-204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20" dirty="0">
                <a:solidFill>
                  <a:srgbClr val="5E5E5E"/>
                </a:solidFill>
                <a:latin typeface="Trebuchet MS"/>
                <a:cs typeface="Trebuchet MS"/>
              </a:rPr>
              <a:t>the</a:t>
            </a:r>
            <a:r>
              <a:rPr sz="2800" spc="-215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65" dirty="0">
                <a:solidFill>
                  <a:srgbClr val="5E5E5E"/>
                </a:solidFill>
                <a:latin typeface="Trebuchet MS"/>
                <a:cs typeface="Trebuchet MS"/>
              </a:rPr>
              <a:t>city</a:t>
            </a:r>
            <a:r>
              <a:rPr sz="2800" spc="-21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95" dirty="0">
                <a:solidFill>
                  <a:srgbClr val="5E5E5E"/>
                </a:solidFill>
                <a:latin typeface="Trebuchet MS"/>
                <a:cs typeface="Trebuchet MS"/>
              </a:rPr>
              <a:t>and</a:t>
            </a:r>
            <a:r>
              <a:rPr sz="2800" spc="-20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20" dirty="0">
                <a:solidFill>
                  <a:srgbClr val="5E5E5E"/>
                </a:solidFill>
                <a:latin typeface="Trebuchet MS"/>
                <a:cs typeface="Trebuchet MS"/>
              </a:rPr>
              <a:t>the</a:t>
            </a:r>
            <a:r>
              <a:rPr sz="2800" spc="-215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65" dirty="0">
                <a:solidFill>
                  <a:srgbClr val="5E5E5E"/>
                </a:solidFill>
                <a:latin typeface="Trebuchet MS"/>
                <a:cs typeface="Trebuchet MS"/>
              </a:rPr>
              <a:t>gate</a:t>
            </a:r>
            <a:r>
              <a:rPr sz="2800" spc="-21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25" dirty="0">
                <a:solidFill>
                  <a:srgbClr val="5E5E5E"/>
                </a:solidFill>
                <a:latin typeface="Trebuchet MS"/>
                <a:cs typeface="Trebuchet MS"/>
              </a:rPr>
              <a:t>remained</a:t>
            </a:r>
            <a:r>
              <a:rPr sz="2800" spc="-204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25" dirty="0">
                <a:solidFill>
                  <a:srgbClr val="5E5E5E"/>
                </a:solidFill>
                <a:latin typeface="Trebuchet MS"/>
                <a:cs typeface="Trebuchet MS"/>
              </a:rPr>
              <a:t>sealed</a:t>
            </a:r>
            <a:r>
              <a:rPr sz="2800" spc="-20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90" dirty="0">
                <a:solidFill>
                  <a:srgbClr val="5E5E5E"/>
                </a:solidFill>
                <a:latin typeface="Trebuchet MS"/>
                <a:cs typeface="Trebuchet MS"/>
              </a:rPr>
              <a:t>as</a:t>
            </a:r>
            <a:r>
              <a:rPr sz="2800" spc="-195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75" dirty="0">
                <a:solidFill>
                  <a:srgbClr val="5E5E5E"/>
                </a:solidFill>
                <a:latin typeface="Trebuchet MS"/>
                <a:cs typeface="Trebuchet MS"/>
              </a:rPr>
              <a:t>Ezekiel  </a:t>
            </a:r>
            <a:r>
              <a:rPr sz="2800" spc="-95" dirty="0">
                <a:solidFill>
                  <a:srgbClr val="5E5E5E"/>
                </a:solidFill>
                <a:latin typeface="Trebuchet MS"/>
                <a:cs typeface="Trebuchet MS"/>
              </a:rPr>
              <a:t>had </a:t>
            </a:r>
            <a:r>
              <a:rPr sz="2800" spc="-125" dirty="0">
                <a:solidFill>
                  <a:srgbClr val="5E5E5E"/>
                </a:solidFill>
                <a:latin typeface="Trebuchet MS"/>
                <a:cs typeface="Trebuchet MS"/>
              </a:rPr>
              <a:t>prophesied. </a:t>
            </a:r>
            <a:r>
              <a:rPr sz="2800" spc="-225" dirty="0">
                <a:solidFill>
                  <a:srgbClr val="5E5E5E"/>
                </a:solidFill>
                <a:latin typeface="Trebuchet MS"/>
                <a:cs typeface="Trebuchet MS"/>
              </a:rPr>
              <a:t>Eze.</a:t>
            </a:r>
            <a:r>
              <a:rPr sz="2800" spc="-405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05" dirty="0">
                <a:solidFill>
                  <a:srgbClr val="5E5E5E"/>
                </a:solidFill>
                <a:latin typeface="Trebuchet MS"/>
                <a:cs typeface="Trebuchet MS"/>
              </a:rPr>
              <a:t>44:1</a:t>
            </a:r>
            <a:endParaRPr sz="2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5E5E5E"/>
              </a:buClr>
              <a:buFont typeface="Arial"/>
              <a:buChar char="•"/>
            </a:pPr>
            <a:endParaRPr sz="4350" dirty="0">
              <a:latin typeface="Times New Roman"/>
              <a:cs typeface="Times New Roman"/>
            </a:endParaRPr>
          </a:p>
          <a:p>
            <a:pPr marL="241300" marR="254000" indent="-228600">
              <a:lnSpc>
                <a:spcPts val="3020"/>
              </a:lnSpc>
              <a:buFont typeface="Arial"/>
              <a:buChar char="•"/>
              <a:tabLst>
                <a:tab pos="241300" algn="l"/>
                <a:tab pos="1652270" algn="l"/>
              </a:tabLst>
            </a:pPr>
            <a:r>
              <a:rPr sz="2800" spc="-155" dirty="0">
                <a:solidFill>
                  <a:srgbClr val="5E5E5E"/>
                </a:solidFill>
                <a:latin typeface="Trebuchet MS"/>
                <a:cs typeface="Trebuchet MS"/>
              </a:rPr>
              <a:t>The </a:t>
            </a:r>
            <a:r>
              <a:rPr sz="2800" spc="-100" dirty="0">
                <a:solidFill>
                  <a:srgbClr val="5E5E5E"/>
                </a:solidFill>
                <a:latin typeface="Trebuchet MS"/>
                <a:cs typeface="Trebuchet MS"/>
              </a:rPr>
              <a:t>second </a:t>
            </a:r>
            <a:r>
              <a:rPr sz="2800" spc="-155" dirty="0">
                <a:solidFill>
                  <a:srgbClr val="5E5E5E"/>
                </a:solidFill>
                <a:latin typeface="Trebuchet MS"/>
                <a:cs typeface="Trebuchet MS"/>
              </a:rPr>
              <a:t>attempt </a:t>
            </a:r>
            <a:r>
              <a:rPr sz="2800" spc="-100" dirty="0">
                <a:solidFill>
                  <a:srgbClr val="5E5E5E"/>
                </a:solidFill>
                <a:latin typeface="Trebuchet MS"/>
                <a:cs typeface="Trebuchet MS"/>
              </a:rPr>
              <a:t>was </a:t>
            </a:r>
            <a:r>
              <a:rPr sz="2800" spc="-70" dirty="0">
                <a:solidFill>
                  <a:srgbClr val="5E5E5E"/>
                </a:solidFill>
                <a:latin typeface="Trebuchet MS"/>
                <a:cs typeface="Trebuchet MS"/>
              </a:rPr>
              <a:t>In </a:t>
            </a:r>
            <a:r>
              <a:rPr sz="2800" spc="-50" dirty="0">
                <a:solidFill>
                  <a:srgbClr val="5E5E5E"/>
                </a:solidFill>
                <a:latin typeface="Trebuchet MS"/>
                <a:cs typeface="Trebuchet MS"/>
              </a:rPr>
              <a:t>1967 </a:t>
            </a:r>
            <a:r>
              <a:rPr sz="2800" spc="-90" dirty="0">
                <a:solidFill>
                  <a:srgbClr val="5E5E5E"/>
                </a:solidFill>
                <a:latin typeface="Trebuchet MS"/>
                <a:cs typeface="Trebuchet MS"/>
              </a:rPr>
              <a:t>when </a:t>
            </a:r>
            <a:r>
              <a:rPr sz="2800" spc="-120" dirty="0">
                <a:solidFill>
                  <a:srgbClr val="5E5E5E"/>
                </a:solidFill>
                <a:latin typeface="Trebuchet MS"/>
                <a:cs typeface="Trebuchet MS"/>
              </a:rPr>
              <a:t>King </a:t>
            </a:r>
            <a:r>
              <a:rPr sz="2800" spc="-85" dirty="0">
                <a:solidFill>
                  <a:srgbClr val="5E5E5E"/>
                </a:solidFill>
                <a:latin typeface="Trebuchet MS"/>
                <a:cs typeface="Trebuchet MS"/>
              </a:rPr>
              <a:t>Hussein </a:t>
            </a:r>
            <a:r>
              <a:rPr sz="2800" spc="-105" dirty="0">
                <a:solidFill>
                  <a:srgbClr val="5E5E5E"/>
                </a:solidFill>
                <a:latin typeface="Trebuchet MS"/>
                <a:cs typeface="Trebuchet MS"/>
              </a:rPr>
              <a:t>of </a:t>
            </a:r>
            <a:r>
              <a:rPr sz="2800" spc="-180" dirty="0">
                <a:solidFill>
                  <a:srgbClr val="5E5E5E"/>
                </a:solidFill>
                <a:latin typeface="Trebuchet MS"/>
                <a:cs typeface="Trebuchet MS"/>
              </a:rPr>
              <a:t>Jordan,  </a:t>
            </a:r>
            <a:r>
              <a:rPr sz="2800" spc="-135" dirty="0">
                <a:solidFill>
                  <a:srgbClr val="5E5E5E"/>
                </a:solidFill>
                <a:latin typeface="Trebuchet MS"/>
                <a:cs typeface="Trebuchet MS"/>
              </a:rPr>
              <a:t>decided</a:t>
            </a:r>
            <a:r>
              <a:rPr sz="2800" spc="-204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14" dirty="0">
                <a:solidFill>
                  <a:srgbClr val="5E5E5E"/>
                </a:solidFill>
                <a:latin typeface="Trebuchet MS"/>
                <a:cs typeface="Trebuchet MS"/>
              </a:rPr>
              <a:t>to</a:t>
            </a:r>
            <a:r>
              <a:rPr sz="2800" spc="-21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85" dirty="0">
                <a:solidFill>
                  <a:srgbClr val="5E5E5E"/>
                </a:solidFill>
                <a:latin typeface="Trebuchet MS"/>
                <a:cs typeface="Trebuchet MS"/>
              </a:rPr>
              <a:t>open</a:t>
            </a:r>
            <a:r>
              <a:rPr sz="2800" spc="-204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25" dirty="0">
                <a:solidFill>
                  <a:srgbClr val="5E5E5E"/>
                </a:solidFill>
                <a:latin typeface="Trebuchet MS"/>
                <a:cs typeface="Trebuchet MS"/>
              </a:rPr>
              <a:t>the</a:t>
            </a:r>
            <a:r>
              <a:rPr sz="2800" spc="-215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30" dirty="0">
                <a:solidFill>
                  <a:srgbClr val="5E5E5E"/>
                </a:solidFill>
                <a:latin typeface="Trebuchet MS"/>
                <a:cs typeface="Trebuchet MS"/>
              </a:rPr>
              <a:t>Eastern</a:t>
            </a:r>
            <a:r>
              <a:rPr sz="2800" spc="-204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65" dirty="0">
                <a:solidFill>
                  <a:srgbClr val="5E5E5E"/>
                </a:solidFill>
                <a:latin typeface="Trebuchet MS"/>
                <a:cs typeface="Trebuchet MS"/>
              </a:rPr>
              <a:t>gate</a:t>
            </a:r>
            <a:r>
              <a:rPr sz="2800" spc="-21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30" dirty="0">
                <a:solidFill>
                  <a:srgbClr val="5E5E5E"/>
                </a:solidFill>
                <a:latin typeface="Trebuchet MS"/>
                <a:cs typeface="Trebuchet MS"/>
              </a:rPr>
              <a:t>for</a:t>
            </a:r>
            <a:r>
              <a:rPr sz="2800" spc="-21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5" dirty="0">
                <a:solidFill>
                  <a:srgbClr val="5E5E5E"/>
                </a:solidFill>
                <a:latin typeface="Trebuchet MS"/>
                <a:cs typeface="Trebuchet MS"/>
              </a:rPr>
              <a:t>Moslem</a:t>
            </a:r>
            <a:r>
              <a:rPr sz="2800" spc="-204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20" dirty="0">
                <a:solidFill>
                  <a:srgbClr val="5E5E5E"/>
                </a:solidFill>
                <a:latin typeface="Trebuchet MS"/>
                <a:cs typeface="Trebuchet MS"/>
              </a:rPr>
              <a:t>worshippers,</a:t>
            </a:r>
            <a:r>
              <a:rPr sz="2800" spc="-204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20" dirty="0">
                <a:solidFill>
                  <a:srgbClr val="5E5E5E"/>
                </a:solidFill>
                <a:latin typeface="Trebuchet MS"/>
                <a:cs typeface="Trebuchet MS"/>
              </a:rPr>
              <a:t>because  </a:t>
            </a:r>
            <a:r>
              <a:rPr sz="2800" spc="-95" dirty="0">
                <a:solidFill>
                  <a:srgbClr val="5E5E5E"/>
                </a:solidFill>
                <a:latin typeface="Trebuchet MS"/>
                <a:cs typeface="Trebuchet MS"/>
              </a:rPr>
              <a:t>he </a:t>
            </a:r>
            <a:r>
              <a:rPr sz="2800" spc="-100" dirty="0">
                <a:solidFill>
                  <a:srgbClr val="5E5E5E"/>
                </a:solidFill>
                <a:latin typeface="Trebuchet MS"/>
                <a:cs typeface="Trebuchet MS"/>
              </a:rPr>
              <a:t>was </a:t>
            </a:r>
            <a:r>
              <a:rPr sz="2800" spc="-95" dirty="0">
                <a:solidFill>
                  <a:srgbClr val="5E5E5E"/>
                </a:solidFill>
                <a:latin typeface="Trebuchet MS"/>
                <a:cs typeface="Trebuchet MS"/>
              </a:rPr>
              <a:t>going </a:t>
            </a:r>
            <a:r>
              <a:rPr sz="2800" spc="-114" dirty="0">
                <a:solidFill>
                  <a:srgbClr val="5E5E5E"/>
                </a:solidFill>
                <a:latin typeface="Trebuchet MS"/>
                <a:cs typeface="Trebuchet MS"/>
              </a:rPr>
              <a:t>to </a:t>
            </a:r>
            <a:r>
              <a:rPr sz="2800" spc="-120" dirty="0">
                <a:solidFill>
                  <a:srgbClr val="5E5E5E"/>
                </a:solidFill>
                <a:latin typeface="Trebuchet MS"/>
                <a:cs typeface="Trebuchet MS"/>
              </a:rPr>
              <a:t>build </a:t>
            </a:r>
            <a:r>
              <a:rPr sz="2800" spc="-130" dirty="0">
                <a:solidFill>
                  <a:srgbClr val="5E5E5E"/>
                </a:solidFill>
                <a:latin typeface="Trebuchet MS"/>
                <a:cs typeface="Trebuchet MS"/>
              </a:rPr>
              <a:t>a </a:t>
            </a:r>
            <a:r>
              <a:rPr sz="2800" spc="-125" dirty="0">
                <a:solidFill>
                  <a:srgbClr val="5E5E5E"/>
                </a:solidFill>
                <a:latin typeface="Trebuchet MS"/>
                <a:cs typeface="Trebuchet MS"/>
              </a:rPr>
              <a:t>hotel </a:t>
            </a:r>
            <a:r>
              <a:rPr sz="2800" spc="-130" dirty="0">
                <a:solidFill>
                  <a:srgbClr val="5E5E5E"/>
                </a:solidFill>
                <a:latin typeface="Trebuchet MS"/>
                <a:cs typeface="Trebuchet MS"/>
              </a:rPr>
              <a:t>for </a:t>
            </a:r>
            <a:r>
              <a:rPr sz="2800" spc="-110" dirty="0">
                <a:solidFill>
                  <a:srgbClr val="5E5E5E"/>
                </a:solidFill>
                <a:latin typeface="Trebuchet MS"/>
                <a:cs typeface="Trebuchet MS"/>
              </a:rPr>
              <a:t>Arab </a:t>
            </a:r>
            <a:r>
              <a:rPr sz="2800" spc="-120" dirty="0">
                <a:solidFill>
                  <a:srgbClr val="5E5E5E"/>
                </a:solidFill>
                <a:latin typeface="Trebuchet MS"/>
                <a:cs typeface="Trebuchet MS"/>
              </a:rPr>
              <a:t>pilgrims </a:t>
            </a:r>
            <a:r>
              <a:rPr sz="2800" spc="-170" dirty="0">
                <a:solidFill>
                  <a:srgbClr val="5E5E5E"/>
                </a:solidFill>
                <a:latin typeface="Trebuchet MS"/>
                <a:cs typeface="Trebuchet MS"/>
              </a:rPr>
              <a:t>at </a:t>
            </a:r>
            <a:r>
              <a:rPr sz="2800" spc="-35" dirty="0">
                <a:solidFill>
                  <a:srgbClr val="5E5E5E"/>
                </a:solidFill>
                <a:latin typeface="Trebuchet MS"/>
                <a:cs typeface="Trebuchet MS"/>
              </a:rPr>
              <a:t>Magreb </a:t>
            </a:r>
            <a:r>
              <a:rPr sz="2800" spc="-195" dirty="0">
                <a:solidFill>
                  <a:srgbClr val="5E5E5E"/>
                </a:solidFill>
                <a:latin typeface="Trebuchet MS"/>
                <a:cs typeface="Trebuchet MS"/>
              </a:rPr>
              <a:t>Gate, </a:t>
            </a:r>
            <a:r>
              <a:rPr sz="2800" spc="-114" dirty="0">
                <a:solidFill>
                  <a:srgbClr val="5E5E5E"/>
                </a:solidFill>
                <a:latin typeface="Trebuchet MS"/>
                <a:cs typeface="Trebuchet MS"/>
              </a:rPr>
              <a:t>to  </a:t>
            </a:r>
            <a:r>
              <a:rPr sz="2800" spc="-130" dirty="0">
                <a:solidFill>
                  <a:srgbClr val="5E5E5E"/>
                </a:solidFill>
                <a:latin typeface="Trebuchet MS"/>
                <a:cs typeface="Trebuchet MS"/>
              </a:rPr>
              <a:t>block</a:t>
            </a:r>
            <a:r>
              <a:rPr sz="2800" spc="-21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45" dirty="0">
                <a:solidFill>
                  <a:srgbClr val="5E5E5E"/>
                </a:solidFill>
                <a:latin typeface="Trebuchet MS"/>
                <a:cs typeface="Trebuchet MS"/>
              </a:rPr>
              <a:t>off	</a:t>
            </a:r>
            <a:r>
              <a:rPr sz="2800" spc="-160" dirty="0">
                <a:solidFill>
                  <a:srgbClr val="5E5E5E"/>
                </a:solidFill>
                <a:latin typeface="Trebuchet MS"/>
                <a:cs typeface="Trebuchet MS"/>
              </a:rPr>
              <a:t>Jewish </a:t>
            </a:r>
            <a:r>
              <a:rPr sz="2800" spc="-95" dirty="0">
                <a:solidFill>
                  <a:srgbClr val="5E5E5E"/>
                </a:solidFill>
                <a:latin typeface="Trebuchet MS"/>
                <a:cs typeface="Trebuchet MS"/>
              </a:rPr>
              <a:t>worship</a:t>
            </a:r>
            <a:r>
              <a:rPr sz="2800" spc="-26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200" dirty="0">
                <a:solidFill>
                  <a:srgbClr val="5E5E5E"/>
                </a:solidFill>
                <a:latin typeface="Trebuchet MS"/>
                <a:cs typeface="Trebuchet MS"/>
              </a:rPr>
              <a:t>forever.</a:t>
            </a:r>
            <a:endParaRPr sz="2800" dirty="0">
              <a:latin typeface="Trebuchet MS"/>
              <a:cs typeface="Trebuchet MS"/>
            </a:endParaRPr>
          </a:p>
          <a:p>
            <a:pPr marL="241300" marR="296545" indent="-228600">
              <a:lnSpc>
                <a:spcPts val="3020"/>
              </a:lnSpc>
              <a:spcBef>
                <a:spcPts val="102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55" dirty="0">
                <a:solidFill>
                  <a:srgbClr val="5E5E5E"/>
                </a:solidFill>
                <a:latin typeface="Trebuchet MS"/>
                <a:cs typeface="Trebuchet MS"/>
              </a:rPr>
              <a:t>But,</a:t>
            </a:r>
            <a:r>
              <a:rPr sz="2800" spc="-215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45" dirty="0">
                <a:solidFill>
                  <a:srgbClr val="5E5E5E"/>
                </a:solidFill>
                <a:latin typeface="Trebuchet MS"/>
                <a:cs typeface="Trebuchet MS"/>
              </a:rPr>
              <a:t>on</a:t>
            </a:r>
            <a:r>
              <a:rPr sz="2800" spc="-21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b="1" spc="-270" dirty="0">
                <a:solidFill>
                  <a:srgbClr val="00B0F0"/>
                </a:solidFill>
                <a:latin typeface="Trebuchet MS"/>
                <a:cs typeface="Trebuchet MS"/>
              </a:rPr>
              <a:t>June</a:t>
            </a:r>
            <a:r>
              <a:rPr sz="2800" b="1" spc="-210" dirty="0">
                <a:solidFill>
                  <a:srgbClr val="00B0F0"/>
                </a:solidFill>
                <a:latin typeface="Trebuchet MS"/>
                <a:cs typeface="Trebuchet MS"/>
              </a:rPr>
              <a:t> </a:t>
            </a:r>
            <a:r>
              <a:rPr sz="2800" b="1" spc="-170" dirty="0">
                <a:solidFill>
                  <a:srgbClr val="00B0F0"/>
                </a:solidFill>
                <a:latin typeface="Trebuchet MS"/>
                <a:cs typeface="Trebuchet MS"/>
              </a:rPr>
              <a:t>5th</a:t>
            </a:r>
            <a:r>
              <a:rPr sz="2800" b="1" spc="-215" dirty="0">
                <a:solidFill>
                  <a:srgbClr val="00B0F0"/>
                </a:solidFill>
                <a:latin typeface="Trebuchet MS"/>
                <a:cs typeface="Trebuchet MS"/>
              </a:rPr>
              <a:t> </a:t>
            </a:r>
            <a:r>
              <a:rPr sz="2800" b="1" spc="-120" dirty="0">
                <a:solidFill>
                  <a:srgbClr val="00B0F0"/>
                </a:solidFill>
                <a:latin typeface="Trebuchet MS"/>
                <a:cs typeface="Trebuchet MS"/>
              </a:rPr>
              <a:t>of</a:t>
            </a:r>
            <a:r>
              <a:rPr sz="2800" b="1" spc="-210" dirty="0">
                <a:solidFill>
                  <a:srgbClr val="00B0F0"/>
                </a:solidFill>
                <a:latin typeface="Trebuchet MS"/>
                <a:cs typeface="Trebuchet MS"/>
              </a:rPr>
              <a:t> </a:t>
            </a:r>
            <a:r>
              <a:rPr sz="2800" b="1" spc="-240" dirty="0">
                <a:solidFill>
                  <a:srgbClr val="00B0F0"/>
                </a:solidFill>
                <a:latin typeface="Trebuchet MS"/>
                <a:cs typeface="Trebuchet MS"/>
              </a:rPr>
              <a:t>1967</a:t>
            </a:r>
            <a:r>
              <a:rPr sz="2800" spc="-240" dirty="0">
                <a:solidFill>
                  <a:srgbClr val="5E5E5E"/>
                </a:solidFill>
                <a:latin typeface="Trebuchet MS"/>
                <a:cs typeface="Trebuchet MS"/>
              </a:rPr>
              <a:t>,</a:t>
            </a:r>
            <a:r>
              <a:rPr sz="2800" spc="-21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90" dirty="0">
                <a:solidFill>
                  <a:srgbClr val="5E5E5E"/>
                </a:solidFill>
                <a:latin typeface="Trebuchet MS"/>
                <a:cs typeface="Trebuchet MS"/>
              </a:rPr>
              <a:t>as</a:t>
            </a:r>
            <a:r>
              <a:rPr sz="2800" spc="-204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20" dirty="0">
                <a:solidFill>
                  <a:srgbClr val="5E5E5E"/>
                </a:solidFill>
                <a:latin typeface="Trebuchet MS"/>
                <a:cs typeface="Trebuchet MS"/>
              </a:rPr>
              <a:t>the</a:t>
            </a:r>
            <a:r>
              <a:rPr sz="2800" spc="-215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00" dirty="0">
                <a:solidFill>
                  <a:srgbClr val="5E5E5E"/>
                </a:solidFill>
                <a:latin typeface="Trebuchet MS"/>
                <a:cs typeface="Trebuchet MS"/>
              </a:rPr>
              <a:t>workmen</a:t>
            </a:r>
            <a:r>
              <a:rPr sz="2800" spc="-21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25" dirty="0">
                <a:solidFill>
                  <a:srgbClr val="5E5E5E"/>
                </a:solidFill>
                <a:latin typeface="Trebuchet MS"/>
                <a:cs typeface="Trebuchet MS"/>
              </a:rPr>
              <a:t>prepared</a:t>
            </a:r>
            <a:r>
              <a:rPr sz="2800" spc="-21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14" dirty="0">
                <a:solidFill>
                  <a:srgbClr val="5E5E5E"/>
                </a:solidFill>
                <a:latin typeface="Trebuchet MS"/>
                <a:cs typeface="Trebuchet MS"/>
              </a:rPr>
              <a:t>to</a:t>
            </a:r>
            <a:r>
              <a:rPr sz="2800" spc="-215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14" dirty="0">
                <a:solidFill>
                  <a:srgbClr val="5E5E5E"/>
                </a:solidFill>
                <a:latin typeface="Trebuchet MS"/>
                <a:cs typeface="Trebuchet MS"/>
              </a:rPr>
              <a:t>knock</a:t>
            </a:r>
            <a:r>
              <a:rPr sz="2800" spc="-21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70" dirty="0">
                <a:solidFill>
                  <a:srgbClr val="5E5E5E"/>
                </a:solidFill>
                <a:latin typeface="Trebuchet MS"/>
                <a:cs typeface="Trebuchet MS"/>
              </a:rPr>
              <a:t>down  </a:t>
            </a:r>
            <a:r>
              <a:rPr sz="2800" spc="-125" dirty="0">
                <a:solidFill>
                  <a:srgbClr val="5E5E5E"/>
                </a:solidFill>
                <a:latin typeface="Trebuchet MS"/>
                <a:cs typeface="Trebuchet MS"/>
              </a:rPr>
              <a:t>the </a:t>
            </a:r>
            <a:r>
              <a:rPr sz="2800" spc="-160" dirty="0">
                <a:solidFill>
                  <a:srgbClr val="5E5E5E"/>
                </a:solidFill>
                <a:latin typeface="Trebuchet MS"/>
                <a:cs typeface="Trebuchet MS"/>
              </a:rPr>
              <a:t>Gate </a:t>
            </a:r>
            <a:r>
              <a:rPr sz="2800" spc="-100" dirty="0">
                <a:solidFill>
                  <a:srgbClr val="5E5E5E"/>
                </a:solidFill>
                <a:latin typeface="Trebuchet MS"/>
                <a:cs typeface="Trebuchet MS"/>
              </a:rPr>
              <a:t>an </a:t>
            </a:r>
            <a:r>
              <a:rPr sz="2800" spc="-135" dirty="0">
                <a:solidFill>
                  <a:srgbClr val="5E5E5E"/>
                </a:solidFill>
                <a:latin typeface="Trebuchet MS"/>
                <a:cs typeface="Trebuchet MS"/>
              </a:rPr>
              <a:t>Israeli </a:t>
            </a:r>
            <a:r>
              <a:rPr sz="2800" spc="-170" dirty="0">
                <a:solidFill>
                  <a:srgbClr val="5E5E5E"/>
                </a:solidFill>
                <a:latin typeface="Trebuchet MS"/>
                <a:cs typeface="Trebuchet MS"/>
              </a:rPr>
              <a:t>aircraft </a:t>
            </a:r>
            <a:r>
              <a:rPr sz="2800" spc="-155" dirty="0">
                <a:solidFill>
                  <a:srgbClr val="5E5E5E"/>
                </a:solidFill>
                <a:latin typeface="Trebuchet MS"/>
                <a:cs typeface="Trebuchet MS"/>
              </a:rPr>
              <a:t>flew </a:t>
            </a:r>
            <a:r>
              <a:rPr sz="2800" spc="-110" dirty="0">
                <a:solidFill>
                  <a:srgbClr val="5E5E5E"/>
                </a:solidFill>
                <a:latin typeface="Trebuchet MS"/>
                <a:cs typeface="Trebuchet MS"/>
              </a:rPr>
              <a:t>overhead </a:t>
            </a:r>
            <a:r>
              <a:rPr sz="2800" spc="-114" dirty="0">
                <a:solidFill>
                  <a:srgbClr val="5E5E5E"/>
                </a:solidFill>
                <a:latin typeface="Trebuchet MS"/>
                <a:cs typeface="Trebuchet MS"/>
              </a:rPr>
              <a:t>which </a:t>
            </a:r>
            <a:r>
              <a:rPr sz="2800" spc="-85" dirty="0">
                <a:solidFill>
                  <a:srgbClr val="5E5E5E"/>
                </a:solidFill>
                <a:latin typeface="Trebuchet MS"/>
                <a:cs typeface="Trebuchet MS"/>
              </a:rPr>
              <a:t>Begun </a:t>
            </a:r>
            <a:r>
              <a:rPr sz="2800" spc="-155" dirty="0">
                <a:solidFill>
                  <a:srgbClr val="5E5E5E"/>
                </a:solidFill>
                <a:latin typeface="Trebuchet MS"/>
                <a:cs typeface="Trebuchet MS"/>
              </a:rPr>
              <a:t>The</a:t>
            </a:r>
            <a:r>
              <a:rPr sz="2800" spc="-155" dirty="0">
                <a:solidFill>
                  <a:srgbClr val="0563C1"/>
                </a:solidFill>
                <a:latin typeface="Trebuchet MS"/>
                <a:cs typeface="Trebuchet MS"/>
              </a:rPr>
              <a:t> </a:t>
            </a:r>
            <a:r>
              <a:rPr sz="2800" u="heavy" spc="-14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Trebuchet MS"/>
                <a:cs typeface="Trebuchet MS"/>
              </a:rPr>
              <a:t>Six </a:t>
            </a:r>
            <a:r>
              <a:rPr sz="2800" u="heavy" spc="-10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Trebuchet MS"/>
                <a:cs typeface="Trebuchet MS"/>
              </a:rPr>
              <a:t>Day  </a:t>
            </a:r>
            <a:r>
              <a:rPr sz="2800" u="heavy" spc="-2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Trebuchet MS"/>
                <a:cs typeface="Trebuchet MS"/>
              </a:rPr>
              <a:t>War</a:t>
            </a:r>
            <a:r>
              <a:rPr sz="2800" spc="-210" dirty="0">
                <a:solidFill>
                  <a:srgbClr val="2980B9"/>
                </a:solidFill>
                <a:latin typeface="Trebuchet MS"/>
                <a:cs typeface="Trebuchet MS"/>
              </a:rPr>
              <a:t>, </a:t>
            </a:r>
            <a:r>
              <a:rPr sz="2800" spc="-140" dirty="0">
                <a:solidFill>
                  <a:srgbClr val="5E5E5E"/>
                </a:solidFill>
                <a:latin typeface="Trebuchet MS"/>
                <a:cs typeface="Trebuchet MS"/>
              </a:rPr>
              <a:t>At </a:t>
            </a:r>
            <a:r>
              <a:rPr sz="2800" spc="-120" dirty="0">
                <a:solidFill>
                  <a:srgbClr val="5E5E5E"/>
                </a:solidFill>
                <a:latin typeface="Trebuchet MS"/>
                <a:cs typeface="Trebuchet MS"/>
              </a:rPr>
              <a:t>the </a:t>
            </a:r>
            <a:r>
              <a:rPr sz="2800" spc="-95" dirty="0">
                <a:solidFill>
                  <a:srgbClr val="5E5E5E"/>
                </a:solidFill>
                <a:latin typeface="Trebuchet MS"/>
                <a:cs typeface="Trebuchet MS"/>
              </a:rPr>
              <a:t>end </a:t>
            </a:r>
            <a:r>
              <a:rPr sz="2800" spc="-105" dirty="0">
                <a:solidFill>
                  <a:srgbClr val="5E5E5E"/>
                </a:solidFill>
                <a:latin typeface="Trebuchet MS"/>
                <a:cs typeface="Trebuchet MS"/>
              </a:rPr>
              <a:t>of </a:t>
            </a:r>
            <a:r>
              <a:rPr sz="2800" spc="-120" dirty="0">
                <a:solidFill>
                  <a:srgbClr val="5E5E5E"/>
                </a:solidFill>
                <a:latin typeface="Trebuchet MS"/>
                <a:cs typeface="Trebuchet MS"/>
              </a:rPr>
              <a:t>the </a:t>
            </a:r>
            <a:r>
              <a:rPr sz="2800" spc="-140" dirty="0">
                <a:solidFill>
                  <a:srgbClr val="5E5E5E"/>
                </a:solidFill>
                <a:latin typeface="Trebuchet MS"/>
                <a:cs typeface="Trebuchet MS"/>
              </a:rPr>
              <a:t>Six </a:t>
            </a:r>
            <a:r>
              <a:rPr sz="2800" spc="-100" dirty="0">
                <a:solidFill>
                  <a:srgbClr val="5E5E5E"/>
                </a:solidFill>
                <a:latin typeface="Trebuchet MS"/>
                <a:cs typeface="Trebuchet MS"/>
              </a:rPr>
              <a:t>Day </a:t>
            </a:r>
            <a:r>
              <a:rPr sz="2800" spc="-204" dirty="0">
                <a:solidFill>
                  <a:srgbClr val="5E5E5E"/>
                </a:solidFill>
                <a:latin typeface="Trebuchet MS"/>
                <a:cs typeface="Trebuchet MS"/>
              </a:rPr>
              <a:t>War, </a:t>
            </a:r>
            <a:r>
              <a:rPr sz="2800" spc="-140" dirty="0">
                <a:solidFill>
                  <a:srgbClr val="5E5E5E"/>
                </a:solidFill>
                <a:latin typeface="Trebuchet MS"/>
                <a:cs typeface="Trebuchet MS"/>
              </a:rPr>
              <a:t>(the </a:t>
            </a:r>
            <a:r>
              <a:rPr sz="2800" spc="-190" dirty="0">
                <a:solidFill>
                  <a:srgbClr val="5E5E5E"/>
                </a:solidFill>
                <a:latin typeface="Trebuchet MS"/>
                <a:cs typeface="Trebuchet MS"/>
              </a:rPr>
              <a:t>Jews </a:t>
            </a:r>
            <a:r>
              <a:rPr sz="2800" spc="-95" dirty="0">
                <a:solidFill>
                  <a:srgbClr val="5E5E5E"/>
                </a:solidFill>
                <a:latin typeface="Trebuchet MS"/>
                <a:cs typeface="Trebuchet MS"/>
              </a:rPr>
              <a:t>had </a:t>
            </a:r>
            <a:r>
              <a:rPr sz="2800" spc="-110" dirty="0">
                <a:solidFill>
                  <a:srgbClr val="5E5E5E"/>
                </a:solidFill>
                <a:latin typeface="Trebuchet MS"/>
                <a:cs typeface="Trebuchet MS"/>
              </a:rPr>
              <a:t>managed </a:t>
            </a:r>
            <a:r>
              <a:rPr sz="2800" spc="-114" dirty="0">
                <a:solidFill>
                  <a:srgbClr val="5E5E5E"/>
                </a:solidFill>
                <a:latin typeface="Trebuchet MS"/>
                <a:cs typeface="Trebuchet MS"/>
              </a:rPr>
              <a:t>to  </a:t>
            </a:r>
            <a:r>
              <a:rPr sz="2800" spc="-145" dirty="0">
                <a:solidFill>
                  <a:srgbClr val="5E5E5E"/>
                </a:solidFill>
                <a:latin typeface="Trebuchet MS"/>
                <a:cs typeface="Trebuchet MS"/>
              </a:rPr>
              <a:t>recapture </a:t>
            </a:r>
            <a:r>
              <a:rPr sz="2800" spc="-105" dirty="0">
                <a:solidFill>
                  <a:srgbClr val="5E5E5E"/>
                </a:solidFill>
                <a:latin typeface="Trebuchet MS"/>
                <a:cs typeface="Trebuchet MS"/>
              </a:rPr>
              <a:t>Old</a:t>
            </a:r>
            <a:r>
              <a:rPr sz="2800" spc="-29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70" dirty="0">
                <a:solidFill>
                  <a:srgbClr val="5E5E5E"/>
                </a:solidFill>
                <a:latin typeface="Trebuchet MS"/>
                <a:cs typeface="Trebuchet MS"/>
              </a:rPr>
              <a:t>Jerusalem.)</a:t>
            </a:r>
            <a:endParaRPr sz="28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703580"/>
            <a:ext cx="10156825" cy="4674870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241300" marR="478155" indent="-228600">
              <a:lnSpc>
                <a:spcPts val="3020"/>
              </a:lnSpc>
              <a:spcBef>
                <a:spcPts val="49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50" dirty="0">
                <a:solidFill>
                  <a:srgbClr val="5E5E5E"/>
                </a:solidFill>
                <a:latin typeface="Trebuchet MS"/>
                <a:cs typeface="Trebuchet MS"/>
              </a:rPr>
              <a:t>Third </a:t>
            </a:r>
            <a:r>
              <a:rPr sz="2800" spc="-155" dirty="0">
                <a:solidFill>
                  <a:srgbClr val="5E5E5E"/>
                </a:solidFill>
                <a:latin typeface="Trebuchet MS"/>
                <a:cs typeface="Trebuchet MS"/>
              </a:rPr>
              <a:t>attempt </a:t>
            </a:r>
            <a:r>
              <a:rPr sz="2800" spc="-100" dirty="0">
                <a:solidFill>
                  <a:srgbClr val="5E5E5E"/>
                </a:solidFill>
                <a:latin typeface="Trebuchet MS"/>
                <a:cs typeface="Trebuchet MS"/>
              </a:rPr>
              <a:t>was </a:t>
            </a:r>
            <a:r>
              <a:rPr sz="2800" spc="-80" dirty="0">
                <a:solidFill>
                  <a:srgbClr val="5E5E5E"/>
                </a:solidFill>
                <a:latin typeface="Trebuchet MS"/>
                <a:cs typeface="Trebuchet MS"/>
              </a:rPr>
              <a:t>During </a:t>
            </a:r>
            <a:r>
              <a:rPr sz="2800" spc="-125" dirty="0">
                <a:solidFill>
                  <a:srgbClr val="5E5E5E"/>
                </a:solidFill>
                <a:latin typeface="Trebuchet MS"/>
                <a:cs typeface="Trebuchet MS"/>
              </a:rPr>
              <a:t>the </a:t>
            </a:r>
            <a:r>
              <a:rPr sz="2800" spc="-140" dirty="0">
                <a:solidFill>
                  <a:srgbClr val="5E5E5E"/>
                </a:solidFill>
                <a:latin typeface="Trebuchet MS"/>
                <a:cs typeface="Trebuchet MS"/>
              </a:rPr>
              <a:t>Six </a:t>
            </a:r>
            <a:r>
              <a:rPr sz="2800" spc="-100" dirty="0">
                <a:solidFill>
                  <a:srgbClr val="5E5E5E"/>
                </a:solidFill>
                <a:latin typeface="Trebuchet MS"/>
                <a:cs typeface="Trebuchet MS"/>
              </a:rPr>
              <a:t>Day </a:t>
            </a:r>
            <a:r>
              <a:rPr sz="2800" spc="-85" dirty="0">
                <a:solidFill>
                  <a:srgbClr val="5E5E5E"/>
                </a:solidFill>
                <a:latin typeface="Trebuchet MS"/>
                <a:cs typeface="Trebuchet MS"/>
              </a:rPr>
              <a:t>War </a:t>
            </a:r>
            <a:r>
              <a:rPr sz="2800" spc="-125" dirty="0">
                <a:solidFill>
                  <a:srgbClr val="5E5E5E"/>
                </a:solidFill>
                <a:latin typeface="Trebuchet MS"/>
                <a:cs typeface="Trebuchet MS"/>
              </a:rPr>
              <a:t>the </a:t>
            </a:r>
            <a:r>
              <a:rPr sz="2800" spc="-160" dirty="0">
                <a:solidFill>
                  <a:srgbClr val="5E5E5E"/>
                </a:solidFill>
                <a:latin typeface="Trebuchet MS"/>
                <a:cs typeface="Trebuchet MS"/>
              </a:rPr>
              <a:t>Jewish </a:t>
            </a:r>
            <a:r>
              <a:rPr sz="2800" spc="-145" dirty="0">
                <a:solidFill>
                  <a:srgbClr val="5E5E5E"/>
                </a:solidFill>
                <a:latin typeface="Trebuchet MS"/>
                <a:cs typeface="Trebuchet MS"/>
              </a:rPr>
              <a:t>military  </a:t>
            </a:r>
            <a:r>
              <a:rPr sz="2800" spc="-105" dirty="0">
                <a:solidFill>
                  <a:srgbClr val="5E5E5E"/>
                </a:solidFill>
                <a:latin typeface="Trebuchet MS"/>
                <a:cs typeface="Trebuchet MS"/>
              </a:rPr>
              <a:t>suggested </a:t>
            </a:r>
            <a:r>
              <a:rPr sz="2800" spc="-114" dirty="0">
                <a:solidFill>
                  <a:srgbClr val="5E5E5E"/>
                </a:solidFill>
                <a:latin typeface="Trebuchet MS"/>
                <a:cs typeface="Trebuchet MS"/>
              </a:rPr>
              <a:t>to </a:t>
            </a:r>
            <a:r>
              <a:rPr sz="2800" spc="-180" dirty="0">
                <a:solidFill>
                  <a:srgbClr val="5E5E5E"/>
                </a:solidFill>
                <a:latin typeface="Trebuchet MS"/>
                <a:cs typeface="Trebuchet MS"/>
              </a:rPr>
              <a:t>attack </a:t>
            </a:r>
            <a:r>
              <a:rPr sz="2800" spc="-120" dirty="0">
                <a:solidFill>
                  <a:srgbClr val="5E5E5E"/>
                </a:solidFill>
                <a:latin typeface="Trebuchet MS"/>
                <a:cs typeface="Trebuchet MS"/>
              </a:rPr>
              <a:t>the </a:t>
            </a:r>
            <a:r>
              <a:rPr sz="2800" spc="-140" dirty="0">
                <a:solidFill>
                  <a:srgbClr val="5E5E5E"/>
                </a:solidFill>
                <a:latin typeface="Trebuchet MS"/>
                <a:cs typeface="Trebuchet MS"/>
              </a:rPr>
              <a:t>Jordanian </a:t>
            </a:r>
            <a:r>
              <a:rPr sz="2800" spc="-100" dirty="0">
                <a:solidFill>
                  <a:srgbClr val="5E5E5E"/>
                </a:solidFill>
                <a:latin typeface="Trebuchet MS"/>
                <a:cs typeface="Trebuchet MS"/>
              </a:rPr>
              <a:t>Army </a:t>
            </a:r>
            <a:r>
              <a:rPr sz="2800" spc="-105" dirty="0">
                <a:solidFill>
                  <a:srgbClr val="5E5E5E"/>
                </a:solidFill>
                <a:latin typeface="Trebuchet MS"/>
                <a:cs typeface="Trebuchet MS"/>
              </a:rPr>
              <a:t>by blowing </a:t>
            </a:r>
            <a:r>
              <a:rPr sz="2800" spc="-90" dirty="0">
                <a:solidFill>
                  <a:srgbClr val="5E5E5E"/>
                </a:solidFill>
                <a:latin typeface="Trebuchet MS"/>
                <a:cs typeface="Trebuchet MS"/>
              </a:rPr>
              <a:t>through </a:t>
            </a:r>
            <a:r>
              <a:rPr sz="2800" spc="-120" dirty="0">
                <a:solidFill>
                  <a:srgbClr val="5E5E5E"/>
                </a:solidFill>
                <a:latin typeface="Trebuchet MS"/>
                <a:cs typeface="Trebuchet MS"/>
              </a:rPr>
              <a:t>the  </a:t>
            </a:r>
            <a:r>
              <a:rPr sz="2800" spc="-125" dirty="0">
                <a:solidFill>
                  <a:srgbClr val="5E5E5E"/>
                </a:solidFill>
                <a:latin typeface="Trebuchet MS"/>
                <a:cs typeface="Trebuchet MS"/>
              </a:rPr>
              <a:t>sealed</a:t>
            </a:r>
            <a:r>
              <a:rPr sz="2800" spc="-215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30" dirty="0">
                <a:solidFill>
                  <a:srgbClr val="5E5E5E"/>
                </a:solidFill>
                <a:latin typeface="Trebuchet MS"/>
                <a:cs typeface="Trebuchet MS"/>
              </a:rPr>
              <a:t>Eastern</a:t>
            </a:r>
            <a:r>
              <a:rPr sz="2800" spc="-21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95" dirty="0">
                <a:solidFill>
                  <a:srgbClr val="5E5E5E"/>
                </a:solidFill>
                <a:latin typeface="Trebuchet MS"/>
                <a:cs typeface="Trebuchet MS"/>
              </a:rPr>
              <a:t>Gate.</a:t>
            </a:r>
            <a:r>
              <a:rPr sz="2800" spc="-204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00" dirty="0">
                <a:solidFill>
                  <a:srgbClr val="5E5E5E"/>
                </a:solidFill>
                <a:latin typeface="Trebuchet MS"/>
                <a:cs typeface="Trebuchet MS"/>
              </a:rPr>
              <a:t>But</a:t>
            </a:r>
            <a:r>
              <a:rPr sz="2800" spc="-22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20" dirty="0">
                <a:solidFill>
                  <a:srgbClr val="5E5E5E"/>
                </a:solidFill>
                <a:latin typeface="Trebuchet MS"/>
                <a:cs typeface="Trebuchet MS"/>
              </a:rPr>
              <a:t>the</a:t>
            </a:r>
            <a:r>
              <a:rPr sz="2800" spc="-225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35" dirty="0">
                <a:solidFill>
                  <a:srgbClr val="5E5E5E"/>
                </a:solidFill>
                <a:latin typeface="Trebuchet MS"/>
                <a:cs typeface="Trebuchet MS"/>
              </a:rPr>
              <a:t>COMMANDER</a:t>
            </a:r>
            <a:r>
              <a:rPr sz="2800" spc="-21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05" dirty="0">
                <a:solidFill>
                  <a:srgbClr val="5E5E5E"/>
                </a:solidFill>
                <a:latin typeface="Trebuchet MS"/>
                <a:cs typeface="Trebuchet MS"/>
              </a:rPr>
              <a:t>of</a:t>
            </a:r>
            <a:r>
              <a:rPr sz="2800" spc="-22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20" dirty="0">
                <a:solidFill>
                  <a:srgbClr val="5E5E5E"/>
                </a:solidFill>
                <a:latin typeface="Trebuchet MS"/>
                <a:cs typeface="Trebuchet MS"/>
              </a:rPr>
              <a:t>the</a:t>
            </a:r>
            <a:r>
              <a:rPr sz="2800" spc="-225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30" dirty="0">
                <a:solidFill>
                  <a:srgbClr val="5E5E5E"/>
                </a:solidFill>
                <a:latin typeface="Trebuchet MS"/>
                <a:cs typeface="Trebuchet MS"/>
              </a:rPr>
              <a:t>group,</a:t>
            </a:r>
            <a:r>
              <a:rPr sz="2800" spc="-21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00" dirty="0">
                <a:solidFill>
                  <a:srgbClr val="5E5E5E"/>
                </a:solidFill>
                <a:latin typeface="Trebuchet MS"/>
                <a:cs typeface="Trebuchet MS"/>
              </a:rPr>
              <a:t>stopped  </a:t>
            </a:r>
            <a:r>
              <a:rPr sz="2800" spc="-120" dirty="0">
                <a:solidFill>
                  <a:srgbClr val="5E5E5E"/>
                </a:solidFill>
                <a:latin typeface="Trebuchet MS"/>
                <a:cs typeface="Trebuchet MS"/>
              </a:rPr>
              <a:t>them</a:t>
            </a:r>
            <a:r>
              <a:rPr sz="2800" spc="-215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35" dirty="0">
                <a:solidFill>
                  <a:srgbClr val="5E5E5E"/>
                </a:solidFill>
                <a:latin typeface="Trebuchet MS"/>
                <a:cs typeface="Trebuchet MS"/>
              </a:rPr>
              <a:t>stating</a:t>
            </a:r>
            <a:r>
              <a:rPr sz="2800" spc="-215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spc="-145" dirty="0">
                <a:solidFill>
                  <a:srgbClr val="5E5E5E"/>
                </a:solidFill>
                <a:latin typeface="Trebuchet MS"/>
                <a:cs typeface="Trebuchet MS"/>
              </a:rPr>
              <a:t>that</a:t>
            </a:r>
            <a:r>
              <a:rPr sz="2800" spc="-204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i="1" spc="-210" dirty="0">
                <a:solidFill>
                  <a:srgbClr val="5E5E5E"/>
                </a:solidFill>
                <a:latin typeface="Trebuchet MS"/>
                <a:cs typeface="Trebuchet MS"/>
              </a:rPr>
              <a:t>“the </a:t>
            </a:r>
            <a:r>
              <a:rPr sz="2800" i="1" spc="-150" dirty="0">
                <a:solidFill>
                  <a:srgbClr val="5E5E5E"/>
                </a:solidFill>
                <a:latin typeface="Trebuchet MS"/>
                <a:cs typeface="Trebuchet MS"/>
              </a:rPr>
              <a:t>Eastern</a:t>
            </a:r>
            <a:r>
              <a:rPr sz="2800" i="1" spc="-21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i="1" spc="-155" dirty="0">
                <a:solidFill>
                  <a:srgbClr val="5E5E5E"/>
                </a:solidFill>
                <a:latin typeface="Trebuchet MS"/>
                <a:cs typeface="Trebuchet MS"/>
              </a:rPr>
              <a:t>Gate</a:t>
            </a:r>
            <a:r>
              <a:rPr sz="2800" i="1" spc="-204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i="1" spc="-90" dirty="0">
                <a:solidFill>
                  <a:srgbClr val="5E5E5E"/>
                </a:solidFill>
                <a:latin typeface="Trebuchet MS"/>
                <a:cs typeface="Trebuchet MS"/>
              </a:rPr>
              <a:t>can</a:t>
            </a:r>
            <a:r>
              <a:rPr sz="2800" i="1" spc="-21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i="1" spc="-140" dirty="0">
                <a:solidFill>
                  <a:srgbClr val="5E5E5E"/>
                </a:solidFill>
                <a:latin typeface="Trebuchet MS"/>
                <a:cs typeface="Trebuchet MS"/>
              </a:rPr>
              <a:t>only</a:t>
            </a:r>
            <a:r>
              <a:rPr sz="2800" i="1" spc="-215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i="1" spc="-145" dirty="0">
                <a:solidFill>
                  <a:srgbClr val="5E5E5E"/>
                </a:solidFill>
                <a:latin typeface="Trebuchet MS"/>
                <a:cs typeface="Trebuchet MS"/>
              </a:rPr>
              <a:t>be</a:t>
            </a:r>
            <a:r>
              <a:rPr sz="2800" i="1" spc="-204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i="1" spc="-125" dirty="0">
                <a:solidFill>
                  <a:srgbClr val="5E5E5E"/>
                </a:solidFill>
                <a:latin typeface="Trebuchet MS"/>
                <a:cs typeface="Trebuchet MS"/>
              </a:rPr>
              <a:t>opened</a:t>
            </a:r>
            <a:r>
              <a:rPr sz="2800" i="1" spc="-21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i="1" spc="-120" dirty="0">
                <a:solidFill>
                  <a:srgbClr val="5E5E5E"/>
                </a:solidFill>
                <a:latin typeface="Trebuchet MS"/>
                <a:cs typeface="Trebuchet MS"/>
              </a:rPr>
              <a:t>when</a:t>
            </a:r>
            <a:r>
              <a:rPr sz="2800" i="1" spc="-21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i="1" spc="-180" dirty="0">
                <a:solidFill>
                  <a:srgbClr val="5E5E5E"/>
                </a:solidFill>
                <a:latin typeface="Trebuchet MS"/>
                <a:cs typeface="Trebuchet MS"/>
              </a:rPr>
              <a:t>the  </a:t>
            </a:r>
            <a:r>
              <a:rPr sz="2800" i="1" spc="-55" dirty="0">
                <a:solidFill>
                  <a:srgbClr val="5E5E5E"/>
                </a:solidFill>
                <a:latin typeface="Trebuchet MS"/>
                <a:cs typeface="Trebuchet MS"/>
              </a:rPr>
              <a:t>Messiah</a:t>
            </a:r>
            <a:r>
              <a:rPr sz="2800" i="1" spc="-22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i="1" spc="-195" dirty="0">
                <a:solidFill>
                  <a:srgbClr val="5E5E5E"/>
                </a:solidFill>
                <a:latin typeface="Trebuchet MS"/>
                <a:cs typeface="Trebuchet MS"/>
              </a:rPr>
              <a:t>comes.”</a:t>
            </a:r>
            <a:endParaRPr sz="2800" dirty="0">
              <a:latin typeface="Trebuchet MS"/>
              <a:cs typeface="Trebuchet MS"/>
            </a:endParaRPr>
          </a:p>
          <a:p>
            <a:pPr marL="241300" marR="5080" indent="-228600">
              <a:lnSpc>
                <a:spcPts val="3020"/>
              </a:lnSpc>
              <a:spcBef>
                <a:spcPts val="103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55" dirty="0">
                <a:solidFill>
                  <a:srgbClr val="5E5E5E"/>
                </a:solidFill>
                <a:latin typeface="Trebuchet MS"/>
                <a:cs typeface="Trebuchet MS"/>
              </a:rPr>
              <a:t>The </a:t>
            </a:r>
            <a:r>
              <a:rPr sz="2800" spc="-114" dirty="0">
                <a:solidFill>
                  <a:srgbClr val="5E5E5E"/>
                </a:solidFill>
                <a:latin typeface="Trebuchet MS"/>
                <a:cs typeface="Trebuchet MS"/>
              </a:rPr>
              <a:t>fourth </a:t>
            </a:r>
            <a:r>
              <a:rPr sz="2800" spc="-155" dirty="0">
                <a:solidFill>
                  <a:srgbClr val="5E5E5E"/>
                </a:solidFill>
                <a:latin typeface="Trebuchet MS"/>
                <a:cs typeface="Trebuchet MS"/>
              </a:rPr>
              <a:t>attempt </a:t>
            </a:r>
            <a:r>
              <a:rPr sz="2800" spc="-100" dirty="0">
                <a:solidFill>
                  <a:srgbClr val="5E5E5E"/>
                </a:solidFill>
                <a:latin typeface="Trebuchet MS"/>
                <a:cs typeface="Trebuchet MS"/>
              </a:rPr>
              <a:t>was </a:t>
            </a:r>
            <a:r>
              <a:rPr sz="2800" spc="-110" dirty="0">
                <a:solidFill>
                  <a:srgbClr val="5E5E5E"/>
                </a:solidFill>
                <a:latin typeface="Trebuchet MS"/>
                <a:cs typeface="Trebuchet MS"/>
              </a:rPr>
              <a:t>in </a:t>
            </a:r>
            <a:r>
              <a:rPr sz="2800" b="1" spc="-165" dirty="0">
                <a:solidFill>
                  <a:srgbClr val="FF0000"/>
                </a:solidFill>
                <a:latin typeface="Trebuchet MS"/>
                <a:cs typeface="Trebuchet MS"/>
              </a:rPr>
              <a:t>October </a:t>
            </a:r>
            <a:r>
              <a:rPr sz="2800" b="1" spc="-220" dirty="0">
                <a:solidFill>
                  <a:srgbClr val="FF0000"/>
                </a:solidFill>
                <a:latin typeface="Trebuchet MS"/>
                <a:cs typeface="Trebuchet MS"/>
              </a:rPr>
              <a:t>31 </a:t>
            </a:r>
            <a:r>
              <a:rPr sz="2800" b="1" spc="-120" dirty="0">
                <a:solidFill>
                  <a:srgbClr val="FF0000"/>
                </a:solidFill>
                <a:latin typeface="Trebuchet MS"/>
                <a:cs typeface="Trebuchet MS"/>
              </a:rPr>
              <a:t>of </a:t>
            </a:r>
            <a:r>
              <a:rPr sz="2800" b="1" spc="-220" dirty="0">
                <a:solidFill>
                  <a:srgbClr val="FF0000"/>
                </a:solidFill>
                <a:latin typeface="Trebuchet MS"/>
                <a:cs typeface="Trebuchet MS"/>
              </a:rPr>
              <a:t>1997 </a:t>
            </a:r>
            <a:r>
              <a:rPr sz="2800" b="1" i="1" spc="-150" dirty="0">
                <a:solidFill>
                  <a:srgbClr val="FF0000"/>
                </a:solidFill>
                <a:latin typeface="Trebuchet MS"/>
                <a:cs typeface="Trebuchet MS"/>
              </a:rPr>
              <a:t>"Israel's </a:t>
            </a:r>
            <a:r>
              <a:rPr sz="2800" b="1" i="1" spc="-130" dirty="0">
                <a:solidFill>
                  <a:srgbClr val="FF0000"/>
                </a:solidFill>
                <a:latin typeface="Trebuchet MS"/>
                <a:cs typeface="Trebuchet MS"/>
              </a:rPr>
              <a:t>Housing  </a:t>
            </a:r>
            <a:r>
              <a:rPr sz="2800" b="1" i="1" spc="-165" dirty="0">
                <a:solidFill>
                  <a:srgbClr val="FF0000"/>
                </a:solidFill>
                <a:latin typeface="Trebuchet MS"/>
                <a:cs typeface="Trebuchet MS"/>
              </a:rPr>
              <a:t>Ministry</a:t>
            </a:r>
            <a:r>
              <a:rPr sz="2800" b="1" i="1" spc="-21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i="1" spc="-135" dirty="0">
                <a:latin typeface="Trebuchet MS"/>
                <a:cs typeface="Trebuchet MS"/>
              </a:rPr>
              <a:t>wanted</a:t>
            </a:r>
            <a:r>
              <a:rPr sz="2800" i="1" spc="-210" dirty="0">
                <a:latin typeface="Trebuchet MS"/>
                <a:cs typeface="Trebuchet MS"/>
              </a:rPr>
              <a:t> </a:t>
            </a:r>
            <a:r>
              <a:rPr sz="2800" i="1" spc="-170" dirty="0">
                <a:latin typeface="Trebuchet MS"/>
                <a:cs typeface="Trebuchet MS"/>
              </a:rPr>
              <a:t>to</a:t>
            </a:r>
            <a:r>
              <a:rPr sz="2800" i="1" spc="-215" dirty="0">
                <a:latin typeface="Trebuchet MS"/>
                <a:cs typeface="Trebuchet MS"/>
              </a:rPr>
              <a:t> </a:t>
            </a:r>
            <a:r>
              <a:rPr sz="2800" b="1" i="1" spc="-175" dirty="0">
                <a:latin typeface="Trebuchet MS"/>
                <a:cs typeface="Trebuchet MS"/>
              </a:rPr>
              <a:t>reopen</a:t>
            </a:r>
            <a:r>
              <a:rPr sz="2800" b="1" i="1" spc="-210" dirty="0">
                <a:latin typeface="Trebuchet MS"/>
                <a:cs typeface="Trebuchet MS"/>
              </a:rPr>
              <a:t> </a:t>
            </a:r>
            <a:r>
              <a:rPr sz="2800" b="1" i="1" spc="-175" dirty="0">
                <a:latin typeface="Trebuchet MS"/>
                <a:cs typeface="Trebuchet MS"/>
              </a:rPr>
              <a:t>the</a:t>
            </a:r>
            <a:r>
              <a:rPr sz="2800" b="1" i="1" spc="-215" dirty="0">
                <a:latin typeface="Trebuchet MS"/>
                <a:cs typeface="Trebuchet MS"/>
              </a:rPr>
              <a:t> </a:t>
            </a:r>
            <a:r>
              <a:rPr sz="2800" b="1" i="1" spc="-185" dirty="0">
                <a:latin typeface="Trebuchet MS"/>
                <a:cs typeface="Trebuchet MS"/>
              </a:rPr>
              <a:t>sealed</a:t>
            </a:r>
            <a:r>
              <a:rPr sz="2800" b="1" i="1" spc="-210" dirty="0">
                <a:latin typeface="Trebuchet MS"/>
                <a:cs typeface="Trebuchet MS"/>
              </a:rPr>
              <a:t> </a:t>
            </a:r>
            <a:r>
              <a:rPr sz="2800" b="1" i="1" spc="-165" dirty="0">
                <a:latin typeface="Trebuchet MS"/>
                <a:cs typeface="Trebuchet MS"/>
              </a:rPr>
              <a:t>gate</a:t>
            </a:r>
            <a:r>
              <a:rPr sz="2800" b="1" i="1" spc="-215" dirty="0">
                <a:latin typeface="Trebuchet MS"/>
                <a:cs typeface="Trebuchet MS"/>
              </a:rPr>
              <a:t> </a:t>
            </a:r>
            <a:r>
              <a:rPr sz="2800" b="1" i="1" spc="-155" dirty="0">
                <a:latin typeface="Trebuchet MS"/>
                <a:cs typeface="Trebuchet MS"/>
              </a:rPr>
              <a:t>and</a:t>
            </a:r>
            <a:r>
              <a:rPr sz="2800" b="1" i="1" spc="-220" dirty="0">
                <a:latin typeface="Trebuchet MS"/>
                <a:cs typeface="Trebuchet MS"/>
              </a:rPr>
              <a:t> </a:t>
            </a:r>
            <a:r>
              <a:rPr sz="2800" i="1" spc="-170" dirty="0">
                <a:latin typeface="Trebuchet MS"/>
                <a:cs typeface="Trebuchet MS"/>
              </a:rPr>
              <a:t>to</a:t>
            </a:r>
            <a:r>
              <a:rPr sz="2800" i="1" spc="-210" dirty="0">
                <a:latin typeface="Trebuchet MS"/>
                <a:cs typeface="Trebuchet MS"/>
              </a:rPr>
              <a:t> </a:t>
            </a:r>
            <a:r>
              <a:rPr sz="2800" i="1" spc="-175" dirty="0">
                <a:latin typeface="Trebuchet MS"/>
                <a:cs typeface="Trebuchet MS"/>
              </a:rPr>
              <a:t>build</a:t>
            </a:r>
            <a:r>
              <a:rPr sz="2800" i="1" spc="-210" dirty="0">
                <a:latin typeface="Trebuchet MS"/>
                <a:cs typeface="Trebuchet MS"/>
              </a:rPr>
              <a:t> </a:t>
            </a:r>
            <a:r>
              <a:rPr sz="2800" i="1" spc="-140" dirty="0">
                <a:latin typeface="Trebuchet MS"/>
                <a:cs typeface="Trebuchet MS"/>
              </a:rPr>
              <a:t>more</a:t>
            </a:r>
            <a:r>
              <a:rPr sz="2800" i="1" spc="-210" dirty="0">
                <a:latin typeface="Trebuchet MS"/>
                <a:cs typeface="Trebuchet MS"/>
              </a:rPr>
              <a:t> </a:t>
            </a:r>
            <a:r>
              <a:rPr sz="2800" i="1" spc="-185" dirty="0">
                <a:latin typeface="Trebuchet MS"/>
                <a:cs typeface="Trebuchet MS"/>
              </a:rPr>
              <a:t>Jewish  </a:t>
            </a:r>
            <a:r>
              <a:rPr sz="2800" i="1" spc="-195" dirty="0">
                <a:latin typeface="Trebuchet MS"/>
                <a:cs typeface="Trebuchet MS"/>
              </a:rPr>
              <a:t>settlement.</a:t>
            </a:r>
            <a:endParaRPr sz="2800" dirty="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635"/>
              </a:spcBef>
              <a:buFont typeface="Arial"/>
              <a:buChar char="•"/>
              <a:tabLst>
                <a:tab pos="241300" algn="l"/>
              </a:tabLst>
            </a:pPr>
            <a:r>
              <a:rPr sz="2800" i="1" spc="-145" dirty="0">
                <a:latin typeface="Trebuchet MS"/>
                <a:cs typeface="Trebuchet MS"/>
              </a:rPr>
              <a:t>But </a:t>
            </a:r>
            <a:r>
              <a:rPr sz="2800" i="1" spc="-180" dirty="0">
                <a:latin typeface="Trebuchet MS"/>
                <a:cs typeface="Trebuchet MS"/>
              </a:rPr>
              <a:t>the </a:t>
            </a:r>
            <a:r>
              <a:rPr sz="2800" i="1" spc="-140" dirty="0">
                <a:latin typeface="Trebuchet MS"/>
                <a:cs typeface="Trebuchet MS"/>
              </a:rPr>
              <a:t>Palestinians </a:t>
            </a:r>
            <a:r>
              <a:rPr sz="2800" i="1" spc="-105" dirty="0">
                <a:latin typeface="Trebuchet MS"/>
                <a:cs typeface="Trebuchet MS"/>
              </a:rPr>
              <a:t>opposed</a:t>
            </a:r>
            <a:r>
              <a:rPr sz="2800" i="1" spc="-385" dirty="0">
                <a:latin typeface="Trebuchet MS"/>
                <a:cs typeface="Trebuchet MS"/>
              </a:rPr>
              <a:t> </a:t>
            </a:r>
            <a:r>
              <a:rPr sz="2800" i="1" spc="-145" dirty="0">
                <a:latin typeface="Trebuchet MS"/>
                <a:cs typeface="Trebuchet MS"/>
              </a:rPr>
              <a:t>it."</a:t>
            </a:r>
            <a:endParaRPr sz="2800" dirty="0">
              <a:latin typeface="Trebuchet MS"/>
              <a:cs typeface="Trebuchet MS"/>
            </a:endParaRPr>
          </a:p>
          <a:p>
            <a:pPr marL="241300" marR="1123950" indent="-228600">
              <a:lnSpc>
                <a:spcPts val="3020"/>
              </a:lnSpc>
              <a:spcBef>
                <a:spcPts val="103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229" dirty="0">
                <a:solidFill>
                  <a:srgbClr val="5E5E5E"/>
                </a:solidFill>
                <a:latin typeface="Trebuchet MS"/>
                <a:cs typeface="Trebuchet MS"/>
              </a:rPr>
              <a:t>The</a:t>
            </a:r>
            <a:r>
              <a:rPr sz="2800" b="1" spc="-21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b="1" spc="-160" dirty="0">
                <a:solidFill>
                  <a:srgbClr val="5E5E5E"/>
                </a:solidFill>
                <a:latin typeface="Trebuchet MS"/>
                <a:cs typeface="Trebuchet MS"/>
              </a:rPr>
              <a:t>gate</a:t>
            </a:r>
            <a:r>
              <a:rPr sz="2800" b="1" spc="-204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b="1" spc="-135" dirty="0">
                <a:solidFill>
                  <a:srgbClr val="5E5E5E"/>
                </a:solidFill>
                <a:latin typeface="Trebuchet MS"/>
                <a:cs typeface="Trebuchet MS"/>
              </a:rPr>
              <a:t>will</a:t>
            </a:r>
            <a:r>
              <a:rPr sz="2800" b="1" spc="-204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b="1" spc="-165" dirty="0">
                <a:solidFill>
                  <a:srgbClr val="5E5E5E"/>
                </a:solidFill>
                <a:latin typeface="Trebuchet MS"/>
                <a:cs typeface="Trebuchet MS"/>
              </a:rPr>
              <a:t>remain</a:t>
            </a:r>
            <a:r>
              <a:rPr sz="2800" b="1" spc="-21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b="1" spc="-140" dirty="0">
                <a:solidFill>
                  <a:srgbClr val="5E5E5E"/>
                </a:solidFill>
                <a:latin typeface="Trebuchet MS"/>
                <a:cs typeface="Trebuchet MS"/>
              </a:rPr>
              <a:t>shut</a:t>
            </a:r>
            <a:r>
              <a:rPr sz="2800" b="1" spc="-20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b="1" spc="-155" dirty="0">
                <a:solidFill>
                  <a:srgbClr val="5E5E5E"/>
                </a:solidFill>
                <a:latin typeface="Trebuchet MS"/>
                <a:cs typeface="Trebuchet MS"/>
              </a:rPr>
              <a:t>until</a:t>
            </a:r>
            <a:r>
              <a:rPr sz="2800" b="1" spc="-204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b="1" spc="-170" dirty="0">
                <a:solidFill>
                  <a:srgbClr val="5E5E5E"/>
                </a:solidFill>
                <a:latin typeface="Trebuchet MS"/>
                <a:cs typeface="Trebuchet MS"/>
              </a:rPr>
              <a:t>the</a:t>
            </a:r>
            <a:r>
              <a:rPr sz="2800" b="1" spc="-21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b="1" spc="-185" dirty="0">
                <a:solidFill>
                  <a:srgbClr val="5E5E5E"/>
                </a:solidFill>
                <a:latin typeface="Trebuchet MS"/>
                <a:cs typeface="Trebuchet MS"/>
              </a:rPr>
              <a:t>return</a:t>
            </a:r>
            <a:r>
              <a:rPr sz="2800" b="1" spc="-21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b="1" spc="-120" dirty="0">
                <a:solidFill>
                  <a:srgbClr val="5E5E5E"/>
                </a:solidFill>
                <a:latin typeface="Trebuchet MS"/>
                <a:cs typeface="Trebuchet MS"/>
              </a:rPr>
              <a:t>of</a:t>
            </a:r>
            <a:r>
              <a:rPr sz="2800" b="1" spc="-204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b="1" spc="-170" dirty="0">
                <a:solidFill>
                  <a:srgbClr val="5E5E5E"/>
                </a:solidFill>
                <a:latin typeface="Trebuchet MS"/>
                <a:cs typeface="Trebuchet MS"/>
              </a:rPr>
              <a:t>the</a:t>
            </a:r>
            <a:r>
              <a:rPr sz="2800" b="1" spc="-204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b="1" spc="-200" dirty="0">
                <a:solidFill>
                  <a:srgbClr val="5E5E5E"/>
                </a:solidFill>
                <a:latin typeface="Trebuchet MS"/>
                <a:cs typeface="Trebuchet MS"/>
              </a:rPr>
              <a:t>Lord</a:t>
            </a:r>
            <a:r>
              <a:rPr sz="2800" b="1" spc="-21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b="1" spc="-100" dirty="0">
                <a:solidFill>
                  <a:srgbClr val="5E5E5E"/>
                </a:solidFill>
                <a:latin typeface="Trebuchet MS"/>
                <a:cs typeface="Trebuchet MS"/>
              </a:rPr>
              <a:t>as</a:t>
            </a:r>
            <a:r>
              <a:rPr sz="2800" b="1" spc="-21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b="1" spc="-135" dirty="0">
                <a:solidFill>
                  <a:srgbClr val="5E5E5E"/>
                </a:solidFill>
                <a:latin typeface="Trebuchet MS"/>
                <a:cs typeface="Trebuchet MS"/>
              </a:rPr>
              <a:t>this  </a:t>
            </a:r>
            <a:r>
              <a:rPr sz="2800" b="1" spc="-175" dirty="0">
                <a:solidFill>
                  <a:srgbClr val="5E5E5E"/>
                </a:solidFill>
                <a:latin typeface="Trebuchet MS"/>
                <a:cs typeface="Trebuchet MS"/>
              </a:rPr>
              <a:t>prophecy </a:t>
            </a:r>
            <a:r>
              <a:rPr sz="2800" b="1" spc="-180" dirty="0">
                <a:solidFill>
                  <a:srgbClr val="5E5E5E"/>
                </a:solidFill>
                <a:latin typeface="Trebuchet MS"/>
                <a:cs typeface="Trebuchet MS"/>
              </a:rPr>
              <a:t>reaches </a:t>
            </a:r>
            <a:r>
              <a:rPr sz="2800" b="1" spc="-125" dirty="0">
                <a:solidFill>
                  <a:srgbClr val="5E5E5E"/>
                </a:solidFill>
                <a:latin typeface="Trebuchet MS"/>
                <a:cs typeface="Trebuchet MS"/>
              </a:rPr>
              <a:t>its</a:t>
            </a:r>
            <a:r>
              <a:rPr sz="2800" b="1" spc="-300" dirty="0">
                <a:solidFill>
                  <a:srgbClr val="5E5E5E"/>
                </a:solidFill>
                <a:latin typeface="Trebuchet MS"/>
                <a:cs typeface="Trebuchet MS"/>
              </a:rPr>
              <a:t> </a:t>
            </a:r>
            <a:r>
              <a:rPr sz="2800" b="1" spc="-155" dirty="0">
                <a:solidFill>
                  <a:srgbClr val="5E5E5E"/>
                </a:solidFill>
                <a:latin typeface="Trebuchet MS"/>
                <a:cs typeface="Trebuchet MS"/>
              </a:rPr>
              <a:t>fulfillment</a:t>
            </a:r>
            <a:endParaRPr sz="28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890" y="156289"/>
            <a:ext cx="1127506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3200" spc="-125" dirty="0"/>
              <a:t>CEMETERY </a:t>
            </a:r>
            <a:r>
              <a:rPr sz="3200" spc="-60" dirty="0"/>
              <a:t>BEHIND </a:t>
            </a:r>
            <a:r>
              <a:rPr sz="3200" spc="-210" dirty="0"/>
              <a:t>THE </a:t>
            </a:r>
            <a:r>
              <a:rPr sz="3200" spc="-140" dirty="0"/>
              <a:t>EASTERN </a:t>
            </a:r>
            <a:r>
              <a:rPr sz="3200" spc="-270" dirty="0"/>
              <a:t>GATE </a:t>
            </a:r>
            <a:r>
              <a:rPr sz="3200" spc="-305" dirty="0">
                <a:solidFill>
                  <a:srgbClr val="00B0F0"/>
                </a:solidFill>
              </a:rPr>
              <a:t>[Eze.</a:t>
            </a:r>
            <a:r>
              <a:rPr sz="3200" spc="-975" dirty="0">
                <a:solidFill>
                  <a:srgbClr val="00B0F0"/>
                </a:solidFill>
              </a:rPr>
              <a:t> </a:t>
            </a:r>
            <a:r>
              <a:rPr sz="3200" spc="-145" dirty="0">
                <a:solidFill>
                  <a:srgbClr val="00B0F0"/>
                </a:solidFill>
              </a:rPr>
              <a:t>44:1-</a:t>
            </a:r>
            <a:r>
              <a:rPr lang="en-GB" sz="3200" spc="-145" dirty="0">
                <a:solidFill>
                  <a:srgbClr val="00B0F0"/>
                </a:solidFill>
              </a:rPr>
              <a:t>3]</a:t>
            </a:r>
            <a:endParaRPr sz="3200" spc="-145" dirty="0">
              <a:solidFill>
                <a:srgbClr val="00B0F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3290" y="1168105"/>
            <a:ext cx="11352212" cy="53313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84024" y="6744055"/>
            <a:ext cx="0" cy="28575"/>
          </a:xfrm>
          <a:custGeom>
            <a:avLst/>
            <a:gdLst/>
            <a:ahLst/>
            <a:cxnLst/>
            <a:rect l="l" t="t" r="r" b="b"/>
            <a:pathLst>
              <a:path h="28575">
                <a:moveTo>
                  <a:pt x="-9525" y="14220"/>
                </a:moveTo>
                <a:lnTo>
                  <a:pt x="9525" y="14220"/>
                </a:lnTo>
              </a:path>
            </a:pathLst>
          </a:custGeom>
          <a:ln w="2844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27503" y="5939814"/>
            <a:ext cx="56515" cy="542925"/>
          </a:xfrm>
          <a:custGeom>
            <a:avLst/>
            <a:gdLst/>
            <a:ahLst/>
            <a:cxnLst/>
            <a:rect l="l" t="t" r="r" b="b"/>
            <a:pathLst>
              <a:path w="56515" h="542925">
                <a:moveTo>
                  <a:pt x="56520" y="0"/>
                </a:moveTo>
                <a:lnTo>
                  <a:pt x="56520" y="20160"/>
                </a:lnTo>
                <a:lnTo>
                  <a:pt x="56520" y="36720"/>
                </a:lnTo>
                <a:lnTo>
                  <a:pt x="56520" y="52920"/>
                </a:lnTo>
                <a:lnTo>
                  <a:pt x="56520" y="69120"/>
                </a:lnTo>
                <a:lnTo>
                  <a:pt x="56520" y="89640"/>
                </a:lnTo>
                <a:lnTo>
                  <a:pt x="56520" y="110160"/>
                </a:lnTo>
                <a:lnTo>
                  <a:pt x="56520" y="134640"/>
                </a:lnTo>
                <a:lnTo>
                  <a:pt x="56520" y="155160"/>
                </a:lnTo>
                <a:lnTo>
                  <a:pt x="56520" y="171360"/>
                </a:lnTo>
                <a:lnTo>
                  <a:pt x="56520" y="191880"/>
                </a:lnTo>
                <a:lnTo>
                  <a:pt x="56520" y="212040"/>
                </a:lnTo>
                <a:lnTo>
                  <a:pt x="56520" y="228600"/>
                </a:lnTo>
                <a:lnTo>
                  <a:pt x="56520" y="244800"/>
                </a:lnTo>
                <a:lnTo>
                  <a:pt x="56520" y="257040"/>
                </a:lnTo>
                <a:lnTo>
                  <a:pt x="56520" y="269280"/>
                </a:lnTo>
                <a:lnTo>
                  <a:pt x="56520" y="281520"/>
                </a:lnTo>
                <a:lnTo>
                  <a:pt x="56520" y="297720"/>
                </a:lnTo>
                <a:lnTo>
                  <a:pt x="56520" y="314280"/>
                </a:lnTo>
                <a:lnTo>
                  <a:pt x="56520" y="334440"/>
                </a:lnTo>
                <a:lnTo>
                  <a:pt x="56520" y="334440"/>
                </a:lnTo>
                <a:lnTo>
                  <a:pt x="0" y="408240"/>
                </a:lnTo>
                <a:lnTo>
                  <a:pt x="0" y="420480"/>
                </a:lnTo>
                <a:lnTo>
                  <a:pt x="0" y="432720"/>
                </a:lnTo>
                <a:lnTo>
                  <a:pt x="0" y="444960"/>
                </a:lnTo>
                <a:lnTo>
                  <a:pt x="16200" y="440640"/>
                </a:lnTo>
                <a:lnTo>
                  <a:pt x="36360" y="432720"/>
                </a:lnTo>
                <a:lnTo>
                  <a:pt x="44640" y="428400"/>
                </a:lnTo>
                <a:lnTo>
                  <a:pt x="56520" y="440640"/>
                </a:lnTo>
                <a:lnTo>
                  <a:pt x="56520" y="465120"/>
                </a:lnTo>
                <a:lnTo>
                  <a:pt x="56520" y="489600"/>
                </a:lnTo>
                <a:lnTo>
                  <a:pt x="56520" y="514080"/>
                </a:lnTo>
                <a:lnTo>
                  <a:pt x="56520" y="530640"/>
                </a:lnTo>
                <a:lnTo>
                  <a:pt x="56520" y="542880"/>
                </a:lnTo>
                <a:lnTo>
                  <a:pt x="56520" y="514080"/>
                </a:lnTo>
                <a:lnTo>
                  <a:pt x="56520" y="289800"/>
                </a:lnTo>
                <a:lnTo>
                  <a:pt x="56520" y="195840"/>
                </a:lnTo>
              </a:path>
            </a:pathLst>
          </a:custGeom>
          <a:ln w="1905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7977" y="274485"/>
            <a:ext cx="10888980" cy="1057275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 algn="ctr">
              <a:lnSpc>
                <a:spcPts val="3890"/>
              </a:lnSpc>
              <a:spcBef>
                <a:spcPts val="515"/>
              </a:spcBef>
              <a:tabLst>
                <a:tab pos="8366125" algn="l"/>
              </a:tabLst>
            </a:pPr>
            <a:r>
              <a:rPr sz="3500" spc="-45" dirty="0"/>
              <a:t>DR </a:t>
            </a:r>
            <a:r>
              <a:rPr sz="3500" spc="-170" dirty="0"/>
              <a:t>HERZL</a:t>
            </a:r>
            <a:r>
              <a:rPr sz="3500" spc="-420" dirty="0"/>
              <a:t> </a:t>
            </a:r>
            <a:r>
              <a:rPr sz="3500" spc="-150" dirty="0"/>
              <a:t>(Zionist</a:t>
            </a:r>
            <a:r>
              <a:rPr sz="3500" spc="-229" dirty="0"/>
              <a:t> </a:t>
            </a:r>
            <a:r>
              <a:rPr sz="3500" spc="-120" dirty="0"/>
              <a:t>movement)</a:t>
            </a:r>
            <a:r>
              <a:rPr lang="en-GB" sz="3500" spc="-120" dirty="0"/>
              <a:t> </a:t>
            </a:r>
            <a:r>
              <a:rPr sz="3500" spc="-45" dirty="0"/>
              <a:t>DR</a:t>
            </a:r>
            <a:r>
              <a:rPr sz="3500" spc="-320" dirty="0"/>
              <a:t> </a:t>
            </a:r>
            <a:r>
              <a:rPr sz="3500" spc="40" dirty="0"/>
              <a:t>WEIZMAN  </a:t>
            </a:r>
            <a:r>
              <a:rPr sz="3500" spc="-145" dirty="0"/>
              <a:t>[</a:t>
            </a:r>
            <a:r>
              <a:rPr sz="3500" spc="-145" dirty="0">
                <a:solidFill>
                  <a:srgbClr val="00B0F0"/>
                </a:solidFill>
              </a:rPr>
              <a:t>Regathering</a:t>
            </a:r>
            <a:r>
              <a:rPr sz="3500" spc="-245" dirty="0">
                <a:solidFill>
                  <a:srgbClr val="00B0F0"/>
                </a:solidFill>
              </a:rPr>
              <a:t> </a:t>
            </a:r>
            <a:r>
              <a:rPr sz="3500" spc="-114" dirty="0">
                <a:solidFill>
                  <a:srgbClr val="00B0F0"/>
                </a:solidFill>
              </a:rPr>
              <a:t>of</a:t>
            </a:r>
            <a:r>
              <a:rPr sz="3500" spc="-245" dirty="0">
                <a:solidFill>
                  <a:srgbClr val="00B0F0"/>
                </a:solidFill>
              </a:rPr>
              <a:t> </a:t>
            </a:r>
            <a:r>
              <a:rPr sz="3500" spc="-130" dirty="0">
                <a:solidFill>
                  <a:srgbClr val="00B0F0"/>
                </a:solidFill>
              </a:rPr>
              <a:t>the</a:t>
            </a:r>
            <a:r>
              <a:rPr sz="3500" spc="-245" dirty="0">
                <a:solidFill>
                  <a:srgbClr val="00B0F0"/>
                </a:solidFill>
              </a:rPr>
              <a:t> </a:t>
            </a:r>
            <a:r>
              <a:rPr sz="3500" spc="-175" dirty="0">
                <a:solidFill>
                  <a:srgbClr val="00B0F0"/>
                </a:solidFill>
              </a:rPr>
              <a:t>Jewish</a:t>
            </a:r>
            <a:r>
              <a:rPr sz="3500" spc="-240" dirty="0">
                <a:solidFill>
                  <a:srgbClr val="00B0F0"/>
                </a:solidFill>
              </a:rPr>
              <a:t> </a:t>
            </a:r>
            <a:r>
              <a:rPr sz="3500" spc="-114" dirty="0">
                <a:solidFill>
                  <a:srgbClr val="00B0F0"/>
                </a:solidFill>
              </a:rPr>
              <a:t>people</a:t>
            </a:r>
            <a:r>
              <a:rPr sz="3500" spc="-250" dirty="0">
                <a:solidFill>
                  <a:srgbClr val="00B0F0"/>
                </a:solidFill>
              </a:rPr>
              <a:t> </a:t>
            </a:r>
            <a:r>
              <a:rPr sz="3500" spc="-125" dirty="0">
                <a:solidFill>
                  <a:srgbClr val="00B0F0"/>
                </a:solidFill>
              </a:rPr>
              <a:t>to</a:t>
            </a:r>
            <a:r>
              <a:rPr sz="3500" spc="-240" dirty="0">
                <a:solidFill>
                  <a:srgbClr val="00B0F0"/>
                </a:solidFill>
              </a:rPr>
              <a:t> </a:t>
            </a:r>
            <a:r>
              <a:rPr sz="3500" spc="-145" dirty="0">
                <a:solidFill>
                  <a:srgbClr val="00B0F0"/>
                </a:solidFill>
              </a:rPr>
              <a:t>their</a:t>
            </a:r>
            <a:r>
              <a:rPr sz="3500" spc="-250" dirty="0">
                <a:solidFill>
                  <a:srgbClr val="00B0F0"/>
                </a:solidFill>
              </a:rPr>
              <a:t> </a:t>
            </a:r>
            <a:r>
              <a:rPr sz="3500" spc="-145" dirty="0">
                <a:solidFill>
                  <a:srgbClr val="00B0F0"/>
                </a:solidFill>
              </a:rPr>
              <a:t>land]</a:t>
            </a:r>
            <a:endParaRPr sz="3500" dirty="0"/>
          </a:p>
        </p:txBody>
      </p:sp>
      <p:sp>
        <p:nvSpPr>
          <p:cNvPr id="3" name="object 3"/>
          <p:cNvSpPr/>
          <p:nvPr/>
        </p:nvSpPr>
        <p:spPr>
          <a:xfrm>
            <a:off x="323850" y="1690687"/>
            <a:ext cx="4478337" cy="49323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18125" y="1690688"/>
            <a:ext cx="6670675" cy="47847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299400"/>
            <a:ext cx="10170795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sz="3200" spc="-245" dirty="0"/>
              <a:t>U.N.O.</a:t>
            </a:r>
            <a:r>
              <a:rPr sz="3200" spc="-280" dirty="0"/>
              <a:t> </a:t>
            </a:r>
            <a:r>
              <a:rPr sz="3200" spc="-125" dirty="0"/>
              <a:t>DECLEARED</a:t>
            </a:r>
            <a:r>
              <a:rPr sz="3200" spc="-280" dirty="0"/>
              <a:t> </a:t>
            </a:r>
            <a:r>
              <a:rPr sz="3200" spc="-135" dirty="0"/>
              <a:t>ISRAEL</a:t>
            </a:r>
            <a:r>
              <a:rPr sz="3200" spc="-275" dirty="0"/>
              <a:t> </a:t>
            </a:r>
            <a:r>
              <a:rPr sz="3200" spc="-60" dirty="0"/>
              <a:t>AS</a:t>
            </a:r>
            <a:r>
              <a:rPr sz="3200" spc="-275" dirty="0"/>
              <a:t> </a:t>
            </a:r>
            <a:r>
              <a:rPr sz="3200" spc="-45" dirty="0"/>
              <a:t>A</a:t>
            </a:r>
            <a:r>
              <a:rPr sz="3200" spc="-280" dirty="0"/>
              <a:t> </a:t>
            </a:r>
            <a:r>
              <a:rPr sz="3200" spc="-85" dirty="0"/>
              <a:t>SOVEREIGN</a:t>
            </a:r>
            <a:r>
              <a:rPr sz="3200" spc="-280" dirty="0"/>
              <a:t> </a:t>
            </a:r>
            <a:r>
              <a:rPr sz="3200" spc="-310" dirty="0"/>
              <a:t>STATE</a:t>
            </a:r>
            <a:endParaRPr sz="3200" dirty="0"/>
          </a:p>
        </p:txBody>
      </p:sp>
      <p:sp>
        <p:nvSpPr>
          <p:cNvPr id="3" name="object 3"/>
          <p:cNvSpPr/>
          <p:nvPr/>
        </p:nvSpPr>
        <p:spPr>
          <a:xfrm>
            <a:off x="1752600" y="1752600"/>
            <a:ext cx="7813675" cy="4719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5927" y="190138"/>
            <a:ext cx="312293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135" dirty="0"/>
              <a:t>MY</a:t>
            </a:r>
            <a:r>
              <a:rPr sz="3200" spc="-375" dirty="0"/>
              <a:t> </a:t>
            </a:r>
            <a:r>
              <a:rPr sz="3200" spc="-150" dirty="0"/>
              <a:t>SOURCES;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48400" y="817499"/>
            <a:ext cx="5748972" cy="4929683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241300" marR="5080" indent="-228600" algn="just">
              <a:lnSpc>
                <a:spcPts val="4750"/>
              </a:lnSpc>
              <a:spcBef>
                <a:spcPts val="690"/>
              </a:spcBef>
              <a:buFont typeface="Arial"/>
              <a:buChar char="•"/>
              <a:tabLst>
                <a:tab pos="241300" algn="l"/>
              </a:tabLst>
            </a:pPr>
            <a:r>
              <a:rPr sz="2400" b="1" spc="-360" dirty="0">
                <a:latin typeface="Trebuchet MS"/>
                <a:cs typeface="Trebuchet MS"/>
              </a:rPr>
              <a:t>Fred </a:t>
            </a:r>
            <a:r>
              <a:rPr sz="2400" b="1" spc="-245" dirty="0">
                <a:latin typeface="Trebuchet MS"/>
                <a:cs typeface="Trebuchet MS"/>
              </a:rPr>
              <a:t>Wright, </a:t>
            </a:r>
            <a:r>
              <a:rPr sz="2400" b="1" spc="-355" dirty="0">
                <a:latin typeface="Trebuchet MS"/>
                <a:cs typeface="Trebuchet MS"/>
              </a:rPr>
              <a:t>Ed. </a:t>
            </a:r>
            <a:r>
              <a:rPr sz="2400" spc="-225" dirty="0">
                <a:latin typeface="Trebuchet MS"/>
                <a:cs typeface="Trebuchet MS"/>
              </a:rPr>
              <a:t>Israel; </a:t>
            </a:r>
            <a:r>
              <a:rPr sz="2400" spc="-150" dirty="0">
                <a:latin typeface="Trebuchet MS"/>
                <a:cs typeface="Trebuchet MS"/>
              </a:rPr>
              <a:t>His </a:t>
            </a:r>
            <a:r>
              <a:rPr sz="2400" spc="-240" dirty="0">
                <a:latin typeface="Trebuchet MS"/>
                <a:cs typeface="Trebuchet MS"/>
              </a:rPr>
              <a:t>People, </a:t>
            </a:r>
            <a:r>
              <a:rPr sz="2400" spc="-150" dirty="0">
                <a:latin typeface="Trebuchet MS"/>
                <a:cs typeface="Trebuchet MS"/>
              </a:rPr>
              <a:t>His </a:t>
            </a:r>
            <a:r>
              <a:rPr sz="2400" spc="-270" dirty="0">
                <a:latin typeface="Trebuchet MS"/>
                <a:cs typeface="Trebuchet MS"/>
              </a:rPr>
              <a:t>Land, </a:t>
            </a:r>
            <a:r>
              <a:rPr sz="2400" spc="-150" dirty="0">
                <a:latin typeface="Trebuchet MS"/>
                <a:cs typeface="Trebuchet MS"/>
              </a:rPr>
              <a:t>His  </a:t>
            </a:r>
            <a:r>
              <a:rPr sz="2400" spc="-275" dirty="0">
                <a:latin typeface="Trebuchet MS"/>
                <a:cs typeface="Trebuchet MS"/>
              </a:rPr>
              <a:t>Story, </a:t>
            </a:r>
            <a:r>
              <a:rPr sz="2400" spc="-160" dirty="0">
                <a:latin typeface="Trebuchet MS"/>
                <a:cs typeface="Trebuchet MS"/>
              </a:rPr>
              <a:t>2005</a:t>
            </a:r>
            <a:r>
              <a:rPr sz="2400" b="1" spc="-160" dirty="0">
                <a:latin typeface="Trebuchet MS"/>
                <a:cs typeface="Trebuchet MS"/>
              </a:rPr>
              <a:t>. </a:t>
            </a:r>
            <a:r>
              <a:rPr sz="2400" b="1" spc="-225" dirty="0">
                <a:latin typeface="Trebuchet MS"/>
                <a:cs typeface="Trebuchet MS"/>
              </a:rPr>
              <a:t>Guy </a:t>
            </a:r>
            <a:r>
              <a:rPr sz="2400" b="1" spc="-590" dirty="0">
                <a:latin typeface="Trebuchet MS"/>
                <a:cs typeface="Trebuchet MS"/>
              </a:rPr>
              <a:t>P. </a:t>
            </a:r>
            <a:r>
              <a:rPr sz="2400" b="1" spc="-220" dirty="0">
                <a:latin typeface="Trebuchet MS"/>
                <a:cs typeface="Trebuchet MS"/>
              </a:rPr>
              <a:t>Duffield </a:t>
            </a:r>
            <a:r>
              <a:rPr sz="2400" b="1" spc="-204" dirty="0">
                <a:latin typeface="Trebuchet MS"/>
                <a:cs typeface="Trebuchet MS"/>
              </a:rPr>
              <a:t>and </a:t>
            </a:r>
            <a:r>
              <a:rPr sz="2400" b="1" spc="-215" dirty="0">
                <a:latin typeface="Trebuchet MS"/>
                <a:cs typeface="Trebuchet MS"/>
              </a:rPr>
              <a:t>Nathaniel </a:t>
            </a:r>
            <a:r>
              <a:rPr sz="2400" b="1" spc="60" dirty="0">
                <a:latin typeface="Trebuchet MS"/>
                <a:cs typeface="Trebuchet MS"/>
              </a:rPr>
              <a:t>M.  </a:t>
            </a:r>
            <a:r>
              <a:rPr sz="2400" b="1" spc="-265" dirty="0">
                <a:latin typeface="Trebuchet MS"/>
                <a:cs typeface="Trebuchet MS"/>
              </a:rPr>
              <a:t>Van </a:t>
            </a:r>
            <a:r>
              <a:rPr sz="2400" b="1" spc="-315" dirty="0">
                <a:latin typeface="Trebuchet MS"/>
                <a:cs typeface="Trebuchet MS"/>
              </a:rPr>
              <a:t>Cleave. </a:t>
            </a:r>
            <a:r>
              <a:rPr sz="2400" spc="-165" dirty="0">
                <a:latin typeface="Trebuchet MS"/>
                <a:cs typeface="Trebuchet MS"/>
              </a:rPr>
              <a:t>Foundation of </a:t>
            </a:r>
            <a:r>
              <a:rPr sz="2400" spc="-225" dirty="0">
                <a:latin typeface="Trebuchet MS"/>
                <a:cs typeface="Trebuchet MS"/>
              </a:rPr>
              <a:t>Pentecostal</a:t>
            </a:r>
            <a:r>
              <a:rPr sz="2400" spc="-440" dirty="0">
                <a:latin typeface="Trebuchet MS"/>
                <a:cs typeface="Trebuchet MS"/>
              </a:rPr>
              <a:t> </a:t>
            </a:r>
            <a:r>
              <a:rPr sz="2400" spc="-250" dirty="0">
                <a:latin typeface="Trebuchet MS"/>
                <a:cs typeface="Trebuchet MS"/>
              </a:rPr>
              <a:t>Theology,  </a:t>
            </a:r>
            <a:r>
              <a:rPr sz="2400" spc="-175" dirty="0">
                <a:latin typeface="Trebuchet MS"/>
                <a:cs typeface="Trebuchet MS"/>
              </a:rPr>
              <a:t>2006. </a:t>
            </a:r>
            <a:r>
              <a:rPr sz="2400" b="1" spc="-355" dirty="0">
                <a:latin typeface="Trebuchet MS"/>
                <a:cs typeface="Trebuchet MS"/>
              </a:rPr>
              <a:t>Tremper </a:t>
            </a:r>
            <a:r>
              <a:rPr sz="2400" b="1" spc="-240" dirty="0">
                <a:latin typeface="Trebuchet MS"/>
                <a:cs typeface="Trebuchet MS"/>
              </a:rPr>
              <a:t>Longman </a:t>
            </a:r>
            <a:r>
              <a:rPr sz="2400" b="1" spc="-55" dirty="0">
                <a:latin typeface="Trebuchet MS"/>
                <a:cs typeface="Trebuchet MS"/>
              </a:rPr>
              <a:t>III </a:t>
            </a:r>
            <a:r>
              <a:rPr sz="2400" b="1" spc="-15" dirty="0">
                <a:latin typeface="Trebuchet MS"/>
                <a:cs typeface="Trebuchet MS"/>
              </a:rPr>
              <a:t>&amp; </a:t>
            </a:r>
            <a:r>
              <a:rPr sz="2400" b="1" spc="-195" dirty="0">
                <a:latin typeface="Trebuchet MS"/>
                <a:cs typeface="Trebuchet MS"/>
              </a:rPr>
              <a:t>David </a:t>
            </a:r>
            <a:r>
              <a:rPr sz="2400" b="1" spc="-400" dirty="0">
                <a:latin typeface="Trebuchet MS"/>
                <a:cs typeface="Trebuchet MS"/>
              </a:rPr>
              <a:t>E. </a:t>
            </a:r>
            <a:r>
              <a:rPr sz="2400" b="1" spc="-240" dirty="0">
                <a:latin typeface="Trebuchet MS"/>
                <a:cs typeface="Trebuchet MS"/>
              </a:rPr>
              <a:t>Garland.  </a:t>
            </a:r>
            <a:r>
              <a:rPr sz="2400" spc="-240" dirty="0">
                <a:latin typeface="Trebuchet MS"/>
                <a:cs typeface="Trebuchet MS"/>
              </a:rPr>
              <a:t>The </a:t>
            </a:r>
            <a:r>
              <a:rPr sz="2400" spc="-200" dirty="0">
                <a:latin typeface="Trebuchet MS"/>
                <a:cs typeface="Trebuchet MS"/>
              </a:rPr>
              <a:t>Expositor’s Bible </a:t>
            </a:r>
            <a:r>
              <a:rPr sz="2400" spc="-245" dirty="0">
                <a:latin typeface="Trebuchet MS"/>
                <a:cs typeface="Trebuchet MS"/>
              </a:rPr>
              <a:t>Commentary, </a:t>
            </a:r>
            <a:r>
              <a:rPr sz="2400" spc="-160" dirty="0">
                <a:latin typeface="Trebuchet MS"/>
                <a:cs typeface="Trebuchet MS"/>
              </a:rPr>
              <a:t>2007</a:t>
            </a:r>
            <a:r>
              <a:rPr sz="2400" b="1" spc="-160" dirty="0">
                <a:latin typeface="Trebuchet MS"/>
                <a:cs typeface="Trebuchet MS"/>
              </a:rPr>
              <a:t>. </a:t>
            </a:r>
            <a:r>
              <a:rPr sz="2400" b="1" spc="-380" dirty="0">
                <a:latin typeface="Trebuchet MS"/>
                <a:cs typeface="Trebuchet MS"/>
              </a:rPr>
              <a:t>John  </a:t>
            </a:r>
            <a:r>
              <a:rPr sz="2400" b="1" spc="-280" dirty="0">
                <a:latin typeface="Trebuchet MS"/>
                <a:cs typeface="Trebuchet MS"/>
              </a:rPr>
              <a:t>Hagee. </a:t>
            </a:r>
            <a:r>
              <a:rPr sz="2400" spc="-155" dirty="0">
                <a:latin typeface="Trebuchet MS"/>
                <a:cs typeface="Trebuchet MS"/>
              </a:rPr>
              <a:t>Beginning </a:t>
            </a:r>
            <a:r>
              <a:rPr sz="2400" spc="-165" dirty="0">
                <a:latin typeface="Trebuchet MS"/>
                <a:cs typeface="Trebuchet MS"/>
              </a:rPr>
              <a:t>of </a:t>
            </a:r>
            <a:r>
              <a:rPr sz="2400" spc="-195" dirty="0">
                <a:latin typeface="Trebuchet MS"/>
                <a:cs typeface="Trebuchet MS"/>
              </a:rPr>
              <a:t>the </a:t>
            </a:r>
            <a:r>
              <a:rPr sz="2400" spc="-155" dirty="0">
                <a:latin typeface="Trebuchet MS"/>
                <a:cs typeface="Trebuchet MS"/>
              </a:rPr>
              <a:t>END; </a:t>
            </a:r>
            <a:r>
              <a:rPr sz="2400" spc="-240" dirty="0">
                <a:latin typeface="Trebuchet MS"/>
                <a:cs typeface="Trebuchet MS"/>
              </a:rPr>
              <a:t>The </a:t>
            </a:r>
            <a:r>
              <a:rPr sz="2400" spc="-135" dirty="0">
                <a:latin typeface="Trebuchet MS"/>
                <a:cs typeface="Trebuchet MS"/>
              </a:rPr>
              <a:t>Assassination  </a:t>
            </a:r>
            <a:r>
              <a:rPr sz="2400" spc="-165" dirty="0">
                <a:latin typeface="Trebuchet MS"/>
                <a:cs typeface="Trebuchet MS"/>
              </a:rPr>
              <a:t>of </a:t>
            </a:r>
            <a:r>
              <a:rPr sz="2400" spc="-260" dirty="0">
                <a:latin typeface="Trebuchet MS"/>
                <a:cs typeface="Trebuchet MS"/>
              </a:rPr>
              <a:t>Yitzhak </a:t>
            </a:r>
            <a:r>
              <a:rPr sz="2400" spc="-175" dirty="0">
                <a:latin typeface="Trebuchet MS"/>
                <a:cs typeface="Trebuchet MS"/>
              </a:rPr>
              <a:t>Rabin </a:t>
            </a:r>
            <a:r>
              <a:rPr sz="2400" spc="-150" dirty="0">
                <a:latin typeface="Trebuchet MS"/>
                <a:cs typeface="Trebuchet MS"/>
              </a:rPr>
              <a:t>and </a:t>
            </a:r>
            <a:r>
              <a:rPr sz="2400" spc="-195" dirty="0">
                <a:latin typeface="Trebuchet MS"/>
                <a:cs typeface="Trebuchet MS"/>
              </a:rPr>
              <a:t>the </a:t>
            </a:r>
            <a:r>
              <a:rPr sz="2400" spc="-160" dirty="0">
                <a:latin typeface="Trebuchet MS"/>
                <a:cs typeface="Trebuchet MS"/>
              </a:rPr>
              <a:t>Coming </a:t>
            </a:r>
            <a:r>
              <a:rPr sz="2400" spc="-225" dirty="0">
                <a:latin typeface="Trebuchet MS"/>
                <a:cs typeface="Trebuchet MS"/>
              </a:rPr>
              <a:t>Antichrist,  </a:t>
            </a:r>
            <a:r>
              <a:rPr sz="2400" spc="-160" dirty="0">
                <a:latin typeface="Trebuchet MS"/>
                <a:cs typeface="Trebuchet MS"/>
              </a:rPr>
              <a:t>1996</a:t>
            </a:r>
            <a:r>
              <a:rPr sz="2400" b="1" spc="-160" dirty="0">
                <a:latin typeface="Trebuchet MS"/>
                <a:cs typeface="Trebuchet MS"/>
              </a:rPr>
              <a:t>.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D67D7422-8ADA-C949-8540-3095FD049449}"/>
              </a:ext>
            </a:extLst>
          </p:cNvPr>
          <p:cNvSpPr txBox="1"/>
          <p:nvPr/>
        </p:nvSpPr>
        <p:spPr>
          <a:xfrm>
            <a:off x="228600" y="817499"/>
            <a:ext cx="5715000" cy="5673476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241300" marR="5080" indent="-228600" algn="just">
              <a:lnSpc>
                <a:spcPts val="4750"/>
              </a:lnSpc>
              <a:spcBef>
                <a:spcPts val="690"/>
              </a:spcBef>
              <a:buFont typeface="Arial"/>
              <a:buChar char="•"/>
              <a:tabLst>
                <a:tab pos="241300" algn="l"/>
              </a:tabLst>
            </a:pPr>
            <a:r>
              <a:rPr sz="2400" b="1" spc="-204" dirty="0">
                <a:latin typeface="Trebuchet MS" panose="020B0703020202090204" pitchFamily="34" charset="0"/>
                <a:cs typeface="Tunga" panose="020B0502040204020203" pitchFamily="34" charset="0"/>
              </a:rPr>
              <a:t>Neil </a:t>
            </a:r>
            <a:r>
              <a:rPr sz="2400" b="1" spc="-150" dirty="0">
                <a:latin typeface="Trebuchet MS" panose="020B0703020202090204" pitchFamily="34" charset="0"/>
                <a:cs typeface="Tunga" panose="020B0502040204020203" pitchFamily="34" charset="0"/>
              </a:rPr>
              <a:t>Wilson </a:t>
            </a:r>
            <a:r>
              <a:rPr sz="2400" b="1" spc="-285" dirty="0">
                <a:latin typeface="Trebuchet MS" panose="020B0703020202090204" pitchFamily="34" charset="0"/>
                <a:cs typeface="Tunga" panose="020B0502040204020203" pitchFamily="34" charset="0"/>
              </a:rPr>
              <a:t>&amp;Len </a:t>
            </a:r>
            <a:r>
              <a:rPr sz="2400" b="1" spc="-190" dirty="0">
                <a:latin typeface="Trebuchet MS" panose="020B0703020202090204" pitchFamily="34" charset="0"/>
                <a:cs typeface="Tunga" panose="020B0502040204020203" pitchFamily="34" charset="0"/>
              </a:rPr>
              <a:t>Woods. </a:t>
            </a:r>
            <a:r>
              <a:rPr sz="2400" spc="-305" dirty="0">
                <a:latin typeface="Trebuchet MS" panose="020B0703020202090204" pitchFamily="34" charset="0"/>
                <a:cs typeface="Tunga" panose="020B0502040204020203" pitchFamily="34" charset="0"/>
              </a:rPr>
              <a:t>Left </a:t>
            </a:r>
            <a:r>
              <a:rPr sz="2400" spc="-200" dirty="0">
                <a:latin typeface="Trebuchet MS" panose="020B0703020202090204" pitchFamily="34" charset="0"/>
                <a:cs typeface="Tunga" panose="020B0502040204020203" pitchFamily="34" charset="0"/>
              </a:rPr>
              <a:t>behind;  </a:t>
            </a:r>
            <a:r>
              <a:rPr sz="2400" spc="-175" dirty="0">
                <a:latin typeface="Trebuchet MS" panose="020B0703020202090204" pitchFamily="34" charset="0"/>
                <a:cs typeface="Tunga" panose="020B0502040204020203" pitchFamily="34" charset="0"/>
              </a:rPr>
              <a:t>Armageddon, </a:t>
            </a:r>
            <a:r>
              <a:rPr sz="2400" spc="-160" dirty="0">
                <a:latin typeface="Trebuchet MS" panose="020B0703020202090204" pitchFamily="34" charset="0"/>
                <a:cs typeface="Tunga" panose="020B0502040204020203" pitchFamily="34" charset="0"/>
              </a:rPr>
              <a:t>2003</a:t>
            </a:r>
            <a:r>
              <a:rPr sz="2400" b="1" spc="-160" dirty="0">
                <a:latin typeface="Trebuchet MS" panose="020B0703020202090204" pitchFamily="34" charset="0"/>
                <a:cs typeface="Tunga" panose="020B0502040204020203" pitchFamily="34" charset="0"/>
              </a:rPr>
              <a:t>. </a:t>
            </a:r>
            <a:r>
              <a:rPr sz="2400" b="1" spc="-380" dirty="0">
                <a:latin typeface="Trebuchet MS" panose="020B0703020202090204" pitchFamily="34" charset="0"/>
                <a:cs typeface="Tunga" panose="020B0502040204020203" pitchFamily="34" charset="0"/>
              </a:rPr>
              <a:t>John </a:t>
            </a:r>
            <a:r>
              <a:rPr sz="2400" b="1" spc="-280" dirty="0">
                <a:latin typeface="Trebuchet MS" panose="020B0703020202090204" pitchFamily="34" charset="0"/>
                <a:cs typeface="Tunga" panose="020B0502040204020203" pitchFamily="34" charset="0"/>
              </a:rPr>
              <a:t>Hagee. </a:t>
            </a:r>
            <a:r>
              <a:rPr sz="2400" spc="-235" dirty="0">
                <a:latin typeface="Trebuchet MS" panose="020B0703020202090204" pitchFamily="34" charset="0"/>
                <a:cs typeface="Tunga" panose="020B0502040204020203" pitchFamily="34" charset="0"/>
              </a:rPr>
              <a:t>Jerusalem  </a:t>
            </a:r>
            <a:r>
              <a:rPr sz="2400" spc="-175" dirty="0">
                <a:latin typeface="Trebuchet MS" panose="020B0703020202090204" pitchFamily="34" charset="0"/>
                <a:cs typeface="Tunga" panose="020B0502040204020203" pitchFamily="34" charset="0"/>
              </a:rPr>
              <a:t>Countdown; </a:t>
            </a:r>
            <a:r>
              <a:rPr sz="2400" spc="-55" dirty="0">
                <a:latin typeface="Trebuchet MS" panose="020B0703020202090204" pitchFamily="34" charset="0"/>
                <a:cs typeface="Tunga" panose="020B0502040204020203" pitchFamily="34" charset="0"/>
              </a:rPr>
              <a:t>A </a:t>
            </a:r>
            <a:r>
              <a:rPr sz="2400" spc="-135" dirty="0">
                <a:latin typeface="Trebuchet MS" panose="020B0703020202090204" pitchFamily="34" charset="0"/>
                <a:cs typeface="Tunga" panose="020B0502040204020203" pitchFamily="34" charset="0"/>
              </a:rPr>
              <a:t>Warning </a:t>
            </a:r>
            <a:r>
              <a:rPr sz="2400" spc="-180" dirty="0">
                <a:latin typeface="Trebuchet MS" panose="020B0703020202090204" pitchFamily="34" charset="0"/>
                <a:cs typeface="Tunga" panose="020B0502040204020203" pitchFamily="34" charset="0"/>
              </a:rPr>
              <a:t>to </a:t>
            </a:r>
            <a:r>
              <a:rPr sz="2400" spc="-195" dirty="0">
                <a:latin typeface="Trebuchet MS" panose="020B0703020202090204" pitchFamily="34" charset="0"/>
                <a:cs typeface="Tunga" panose="020B0502040204020203" pitchFamily="34" charset="0"/>
              </a:rPr>
              <a:t>the </a:t>
            </a:r>
            <a:r>
              <a:rPr sz="2400" spc="-200" dirty="0">
                <a:latin typeface="Trebuchet MS" panose="020B0703020202090204" pitchFamily="34" charset="0"/>
                <a:cs typeface="Tunga" panose="020B0502040204020203" pitchFamily="34" charset="0"/>
              </a:rPr>
              <a:t>World, </a:t>
            </a:r>
            <a:r>
              <a:rPr sz="2400" spc="-175" dirty="0">
                <a:latin typeface="Trebuchet MS" panose="020B0703020202090204" pitchFamily="34" charset="0"/>
                <a:cs typeface="Tunga" panose="020B0502040204020203" pitchFamily="34" charset="0"/>
              </a:rPr>
              <a:t>2006.  </a:t>
            </a:r>
            <a:r>
              <a:rPr sz="2400" b="1" spc="-250" dirty="0">
                <a:latin typeface="Trebuchet MS" panose="020B0703020202090204" pitchFamily="34" charset="0"/>
                <a:cs typeface="Tunga" panose="020B0502040204020203" pitchFamily="34" charset="0"/>
              </a:rPr>
              <a:t>Robert </a:t>
            </a:r>
            <a:r>
              <a:rPr sz="2400" b="1" spc="-680" dirty="0">
                <a:latin typeface="Trebuchet MS" panose="020B0703020202090204" pitchFamily="34" charset="0"/>
                <a:cs typeface="Tunga" panose="020B0502040204020203" pitchFamily="34" charset="0"/>
              </a:rPr>
              <a:t>J. </a:t>
            </a:r>
            <a:r>
              <a:rPr sz="2400" b="1" spc="-220" dirty="0">
                <a:latin typeface="Trebuchet MS" panose="020B0703020202090204" pitchFamily="34" charset="0"/>
                <a:cs typeface="Tunga" panose="020B0502040204020203" pitchFamily="34" charset="0"/>
              </a:rPr>
              <a:t>Wieland. </a:t>
            </a:r>
            <a:r>
              <a:rPr sz="2400" spc="-240" dirty="0">
                <a:latin typeface="Trebuchet MS" panose="020B0703020202090204" pitchFamily="34" charset="0"/>
                <a:cs typeface="Tunga" panose="020B0502040204020203" pitchFamily="34" charset="0"/>
              </a:rPr>
              <a:t>The </a:t>
            </a:r>
            <a:r>
              <a:rPr sz="2400" spc="-210" dirty="0">
                <a:latin typeface="Trebuchet MS" panose="020B0703020202090204" pitchFamily="34" charset="0"/>
                <a:cs typeface="Tunga" panose="020B0502040204020203" pitchFamily="34" charset="0"/>
              </a:rPr>
              <a:t>Revelation </a:t>
            </a:r>
            <a:r>
              <a:rPr sz="2400" spc="-165" dirty="0">
                <a:latin typeface="Trebuchet MS" panose="020B0703020202090204" pitchFamily="34" charset="0"/>
                <a:cs typeface="Tunga" panose="020B0502040204020203" pitchFamily="34" charset="0"/>
              </a:rPr>
              <a:t>of </a:t>
            </a:r>
            <a:r>
              <a:rPr sz="2400" spc="-175" dirty="0">
                <a:latin typeface="Trebuchet MS" panose="020B0703020202090204" pitchFamily="34" charset="0"/>
                <a:cs typeface="Tunga" panose="020B0502040204020203" pitchFamily="34" charset="0"/>
              </a:rPr>
              <a:t>Things </a:t>
            </a:r>
            <a:r>
              <a:rPr sz="2400" spc="-200" dirty="0">
                <a:latin typeface="Trebuchet MS" panose="020B0703020202090204" pitchFamily="34" charset="0"/>
                <a:cs typeface="Tunga" panose="020B0502040204020203" pitchFamily="34" charset="0"/>
              </a:rPr>
              <a:t>to  </a:t>
            </a:r>
            <a:r>
              <a:rPr sz="2400" spc="-245" dirty="0">
                <a:latin typeface="Trebuchet MS" panose="020B0703020202090204" pitchFamily="34" charset="0"/>
                <a:cs typeface="Tunga" panose="020B0502040204020203" pitchFamily="34" charset="0"/>
              </a:rPr>
              <a:t>Come, </a:t>
            </a:r>
            <a:r>
              <a:rPr sz="2400" spc="-175" dirty="0">
                <a:latin typeface="Trebuchet MS" panose="020B0703020202090204" pitchFamily="34" charset="0"/>
                <a:cs typeface="Tunga" panose="020B0502040204020203" pitchFamily="34" charset="0"/>
              </a:rPr>
              <a:t>1998. </a:t>
            </a:r>
            <a:r>
              <a:rPr sz="2400" b="1" spc="-340" dirty="0">
                <a:latin typeface="Trebuchet MS" panose="020B0703020202090204" pitchFamily="34" charset="0"/>
                <a:cs typeface="Tunga" panose="020B0502040204020203" pitchFamily="34" charset="0"/>
              </a:rPr>
              <a:t>H. </a:t>
            </a:r>
            <a:r>
              <a:rPr sz="2400" b="1" spc="-509" dirty="0">
                <a:latin typeface="Trebuchet MS" panose="020B0703020202090204" pitchFamily="34" charset="0"/>
                <a:cs typeface="Tunga" panose="020B0502040204020203" pitchFamily="34" charset="0"/>
              </a:rPr>
              <a:t>L. </a:t>
            </a:r>
            <a:r>
              <a:rPr sz="2400" b="1" spc="-215" dirty="0">
                <a:latin typeface="Trebuchet MS" panose="020B0703020202090204" pitchFamily="34" charset="0"/>
                <a:cs typeface="Tunga" panose="020B0502040204020203" pitchFamily="34" charset="0"/>
              </a:rPr>
              <a:t>Willmington</a:t>
            </a:r>
            <a:r>
              <a:rPr sz="2400" spc="-215" dirty="0">
                <a:latin typeface="Trebuchet MS" panose="020B0703020202090204" pitchFamily="34" charset="0"/>
                <a:cs typeface="Tunga" panose="020B0502040204020203" pitchFamily="34" charset="0"/>
              </a:rPr>
              <a:t>. </a:t>
            </a:r>
            <a:r>
              <a:rPr sz="2400" spc="-204" dirty="0">
                <a:latin typeface="Trebuchet MS" panose="020B0703020202090204" pitchFamily="34" charset="0"/>
                <a:cs typeface="Tunga" panose="020B0502040204020203" pitchFamily="34" charset="0"/>
              </a:rPr>
              <a:t>Willmington’s  </a:t>
            </a:r>
            <a:r>
              <a:rPr sz="2400" spc="-180" dirty="0">
                <a:latin typeface="Trebuchet MS" panose="020B0703020202090204" pitchFamily="34" charset="0"/>
                <a:cs typeface="Tunga" panose="020B0502040204020203" pitchFamily="34" charset="0"/>
              </a:rPr>
              <a:t>Guide to </a:t>
            </a:r>
            <a:r>
              <a:rPr sz="2400" spc="-195" dirty="0">
                <a:latin typeface="Trebuchet MS" panose="020B0703020202090204" pitchFamily="34" charset="0"/>
                <a:cs typeface="Tunga" panose="020B0502040204020203" pitchFamily="34" charset="0"/>
              </a:rPr>
              <a:t>the </a:t>
            </a:r>
            <a:r>
              <a:rPr sz="2400" spc="-254" dirty="0">
                <a:latin typeface="Trebuchet MS" panose="020B0703020202090204" pitchFamily="34" charset="0"/>
                <a:cs typeface="Tunga" panose="020B0502040204020203" pitchFamily="34" charset="0"/>
              </a:rPr>
              <a:t>Bible,</a:t>
            </a:r>
            <a:r>
              <a:rPr sz="2400" spc="-760" dirty="0">
                <a:latin typeface="Trebuchet MS" panose="020B0703020202090204" pitchFamily="34" charset="0"/>
                <a:cs typeface="Tunga" panose="020B0502040204020203" pitchFamily="34" charset="0"/>
              </a:rPr>
              <a:t> </a:t>
            </a:r>
            <a:r>
              <a:rPr sz="2400" spc="-175" dirty="0">
                <a:latin typeface="Trebuchet MS" panose="020B0703020202090204" pitchFamily="34" charset="0"/>
                <a:cs typeface="Tunga" panose="020B0502040204020203" pitchFamily="34" charset="0"/>
              </a:rPr>
              <a:t>1984.</a:t>
            </a:r>
            <a:endParaRPr sz="2400" dirty="0">
              <a:latin typeface="Trebuchet MS" panose="020B0703020202090204" pitchFamily="34" charset="0"/>
              <a:cs typeface="Tunga" panose="020B0502040204020203" pitchFamily="34" charset="0"/>
            </a:endParaRPr>
          </a:p>
          <a:p>
            <a:pPr marL="241300" marR="5080" indent="-228600" algn="just">
              <a:lnSpc>
                <a:spcPts val="4750"/>
              </a:lnSpc>
              <a:spcBef>
                <a:spcPts val="994"/>
              </a:spcBef>
              <a:buFont typeface="Arial"/>
              <a:buChar char="•"/>
              <a:tabLst>
                <a:tab pos="368300" algn="l"/>
              </a:tabLst>
            </a:pPr>
            <a:r>
              <a:rPr lang="en-GB" sz="2400" b="1" spc="-380" dirty="0">
                <a:latin typeface="Trebuchet MS" panose="020B0703020202090204" pitchFamily="34" charset="0"/>
                <a:cs typeface="Tunga" panose="020B0502040204020203" pitchFamily="34" charset="0"/>
              </a:rPr>
              <a:t>John </a:t>
            </a:r>
            <a:r>
              <a:rPr lang="en-GB" sz="2400" b="1" spc="-280" dirty="0">
                <a:latin typeface="Trebuchet MS" panose="020B0703020202090204" pitchFamily="34" charset="0"/>
                <a:cs typeface="Tunga" panose="020B0502040204020203" pitchFamily="34" charset="0"/>
              </a:rPr>
              <a:t>Hagee</a:t>
            </a:r>
            <a:r>
              <a:rPr sz="2400" b="1" spc="-280" dirty="0">
                <a:latin typeface="Trebuchet MS" panose="020B0703020202090204" pitchFamily="34" charset="0"/>
                <a:cs typeface="Tunga" panose="020B0502040204020203" pitchFamily="34" charset="0"/>
              </a:rPr>
              <a:t>. </a:t>
            </a:r>
            <a:r>
              <a:rPr sz="2400" spc="-170" dirty="0">
                <a:latin typeface="Trebuchet MS" panose="020B0703020202090204" pitchFamily="34" charset="0"/>
                <a:cs typeface="Tunga" panose="020B0502040204020203" pitchFamily="34" charset="0"/>
              </a:rPr>
              <a:t>Four </a:t>
            </a:r>
            <a:r>
              <a:rPr sz="2400" spc="-125" dirty="0">
                <a:latin typeface="Trebuchet MS" panose="020B0703020202090204" pitchFamily="34" charset="0"/>
                <a:cs typeface="Tunga" panose="020B0502040204020203" pitchFamily="34" charset="0"/>
              </a:rPr>
              <a:t>Blood </a:t>
            </a:r>
            <a:r>
              <a:rPr sz="2400" spc="-5" dirty="0">
                <a:latin typeface="Trebuchet MS" panose="020B0703020202090204" pitchFamily="34" charset="0"/>
                <a:cs typeface="Tunga" panose="020B0502040204020203" pitchFamily="34" charset="0"/>
              </a:rPr>
              <a:t>Moons; </a:t>
            </a:r>
            <a:r>
              <a:rPr sz="2400" spc="-155" dirty="0">
                <a:latin typeface="Trebuchet MS" panose="020B0703020202090204" pitchFamily="34" charset="0"/>
                <a:cs typeface="Tunga" panose="020B0502040204020203" pitchFamily="34" charset="0"/>
              </a:rPr>
              <a:t>Something is  about </a:t>
            </a:r>
            <a:r>
              <a:rPr sz="2400" spc="-180" dirty="0">
                <a:latin typeface="Trebuchet MS" panose="020B0703020202090204" pitchFamily="34" charset="0"/>
                <a:cs typeface="Tunga" panose="020B0502040204020203" pitchFamily="34" charset="0"/>
              </a:rPr>
              <a:t>to </a:t>
            </a:r>
            <a:r>
              <a:rPr sz="2400" spc="-229" dirty="0">
                <a:latin typeface="Trebuchet MS" panose="020B0703020202090204" pitchFamily="34" charset="0"/>
                <a:cs typeface="Tunga" panose="020B0502040204020203" pitchFamily="34" charset="0"/>
              </a:rPr>
              <a:t>Change, </a:t>
            </a:r>
            <a:r>
              <a:rPr sz="2400" spc="-160" dirty="0">
                <a:latin typeface="Trebuchet MS" panose="020B0703020202090204" pitchFamily="34" charset="0"/>
                <a:cs typeface="Tunga" panose="020B0502040204020203" pitchFamily="34" charset="0"/>
              </a:rPr>
              <a:t>2013</a:t>
            </a:r>
            <a:r>
              <a:rPr sz="2400" b="1" spc="-160" dirty="0">
                <a:latin typeface="Trebuchet MS" panose="020B0703020202090204" pitchFamily="34" charset="0"/>
                <a:cs typeface="Tunga" panose="020B0502040204020203" pitchFamily="34" charset="0"/>
              </a:rPr>
              <a:t>. </a:t>
            </a:r>
            <a:r>
              <a:rPr sz="2400" b="1" spc="-145" dirty="0">
                <a:latin typeface="Trebuchet MS" panose="020B0703020202090204" pitchFamily="34" charset="0"/>
                <a:cs typeface="Tunga" panose="020B0502040204020203" pitchFamily="34" charset="0"/>
              </a:rPr>
              <a:t>Don </a:t>
            </a:r>
            <a:r>
              <a:rPr sz="2400" b="1" spc="-400" dirty="0">
                <a:latin typeface="Trebuchet MS" panose="020B0703020202090204" pitchFamily="34" charset="0"/>
                <a:cs typeface="Tunga" panose="020B0502040204020203" pitchFamily="34" charset="0"/>
              </a:rPr>
              <a:t>E. </a:t>
            </a:r>
            <a:r>
              <a:rPr sz="2400" b="1" spc="-250" dirty="0">
                <a:latin typeface="Trebuchet MS" panose="020B0703020202090204" pitchFamily="34" charset="0"/>
                <a:cs typeface="Tunga" panose="020B0502040204020203" pitchFamily="34" charset="0"/>
              </a:rPr>
              <a:t>Stanton. </a:t>
            </a:r>
            <a:r>
              <a:rPr sz="2400" spc="-225" dirty="0">
                <a:latin typeface="Trebuchet MS" panose="020B0703020202090204" pitchFamily="34" charset="0"/>
                <a:cs typeface="Tunga" panose="020B0502040204020203" pitchFamily="34" charset="0"/>
              </a:rPr>
              <a:t>Israel;  </a:t>
            </a:r>
            <a:r>
              <a:rPr sz="2400" spc="-145" dirty="0">
                <a:latin typeface="Trebuchet MS" panose="020B0703020202090204" pitchFamily="34" charset="0"/>
                <a:cs typeface="Tunga" panose="020B0502040204020203" pitchFamily="34" charset="0"/>
              </a:rPr>
              <a:t>Nation </a:t>
            </a:r>
            <a:r>
              <a:rPr sz="2400" spc="-165" dirty="0">
                <a:latin typeface="Trebuchet MS" panose="020B0703020202090204" pitchFamily="34" charset="0"/>
                <a:cs typeface="Tunga" panose="020B0502040204020203" pitchFamily="34" charset="0"/>
              </a:rPr>
              <a:t>of </a:t>
            </a:r>
            <a:r>
              <a:rPr sz="2400" spc="-254" dirty="0">
                <a:latin typeface="Trebuchet MS" panose="020B0703020202090204" pitchFamily="34" charset="0"/>
                <a:cs typeface="Tunga" panose="020B0502040204020203" pitchFamily="34" charset="0"/>
              </a:rPr>
              <a:t>Destiny,</a:t>
            </a:r>
            <a:r>
              <a:rPr sz="2400" spc="-665" dirty="0">
                <a:latin typeface="Trebuchet MS" panose="020B0703020202090204" pitchFamily="34" charset="0"/>
                <a:cs typeface="Tunga" panose="020B0502040204020203" pitchFamily="34" charset="0"/>
              </a:rPr>
              <a:t> </a:t>
            </a:r>
            <a:r>
              <a:rPr sz="2400" spc="-135" dirty="0">
                <a:latin typeface="Trebuchet MS" panose="020B0703020202090204" pitchFamily="34" charset="0"/>
                <a:cs typeface="Tunga" panose="020B0502040204020203" pitchFamily="34" charset="0"/>
              </a:rPr>
              <a:t>2002.</a:t>
            </a:r>
            <a:endParaRPr sz="2400" dirty="0">
              <a:latin typeface="Trebuchet MS" panose="020B0703020202090204" pitchFamily="34" charset="0"/>
              <a:cs typeface="Tunga" panose="020B0502040204020203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4414" y="241954"/>
            <a:ext cx="9938386" cy="681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  <a:tabLst>
                <a:tab pos="4721225" algn="l"/>
              </a:tabLst>
            </a:pPr>
            <a:r>
              <a:rPr spc="-165" dirty="0"/>
              <a:t>Birth</a:t>
            </a:r>
            <a:r>
              <a:rPr spc="-285" dirty="0"/>
              <a:t> </a:t>
            </a:r>
            <a:r>
              <a:rPr spc="-145" dirty="0"/>
              <a:t>of</a:t>
            </a:r>
            <a:r>
              <a:rPr spc="-290" dirty="0"/>
              <a:t> </a:t>
            </a:r>
            <a:r>
              <a:rPr spc="-105" dirty="0"/>
              <a:t>JERUSALEM	</a:t>
            </a:r>
            <a:r>
              <a:rPr spc="-229" dirty="0"/>
              <a:t>[Isa.</a:t>
            </a:r>
            <a:r>
              <a:rPr spc="-345" dirty="0"/>
              <a:t> </a:t>
            </a:r>
            <a:r>
              <a:rPr spc="-130" dirty="0"/>
              <a:t>66:8-12]</a:t>
            </a:r>
          </a:p>
        </p:txBody>
      </p:sp>
      <p:sp>
        <p:nvSpPr>
          <p:cNvPr id="3" name="object 3"/>
          <p:cNvSpPr/>
          <p:nvPr/>
        </p:nvSpPr>
        <p:spPr>
          <a:xfrm>
            <a:off x="442912" y="1422400"/>
            <a:ext cx="11260137" cy="3130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124200" y="5257800"/>
            <a:ext cx="6645909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4000" spc="-235" dirty="0">
                <a:solidFill>
                  <a:srgbClr val="00B0F0"/>
                </a:solidFill>
                <a:latin typeface="Trebuchet MS"/>
                <a:cs typeface="Trebuchet MS"/>
              </a:rPr>
              <a:t>C</a:t>
            </a:r>
            <a:r>
              <a:rPr sz="4000" spc="-215" dirty="0">
                <a:solidFill>
                  <a:srgbClr val="00B0F0"/>
                </a:solidFill>
                <a:latin typeface="Trebuchet MS"/>
                <a:cs typeface="Trebuchet MS"/>
              </a:rPr>
              <a:t>a</a:t>
            </a:r>
            <a:r>
              <a:rPr sz="4000" spc="-80" dirty="0">
                <a:solidFill>
                  <a:srgbClr val="00B0F0"/>
                </a:solidFill>
                <a:latin typeface="Trebuchet MS"/>
                <a:cs typeface="Trebuchet MS"/>
              </a:rPr>
              <a:t>n</a:t>
            </a:r>
            <a:r>
              <a:rPr sz="4000" spc="-315" dirty="0">
                <a:solidFill>
                  <a:srgbClr val="00B0F0"/>
                </a:solidFill>
                <a:latin typeface="Trebuchet MS"/>
                <a:cs typeface="Trebuchet MS"/>
              </a:rPr>
              <a:t> </a:t>
            </a:r>
            <a:r>
              <a:rPr sz="4000" spc="-185" dirty="0">
                <a:solidFill>
                  <a:srgbClr val="00B0F0"/>
                </a:solidFill>
                <a:latin typeface="Trebuchet MS"/>
                <a:cs typeface="Trebuchet MS"/>
              </a:rPr>
              <a:t>a</a:t>
            </a:r>
            <a:r>
              <a:rPr sz="4000" spc="-315" dirty="0">
                <a:solidFill>
                  <a:srgbClr val="00B0F0"/>
                </a:solidFill>
                <a:latin typeface="Trebuchet MS"/>
                <a:cs typeface="Trebuchet MS"/>
              </a:rPr>
              <a:t> </a:t>
            </a:r>
            <a:r>
              <a:rPr sz="4000" spc="25" dirty="0">
                <a:solidFill>
                  <a:srgbClr val="00B0F0"/>
                </a:solidFill>
                <a:latin typeface="Trebuchet MS"/>
                <a:cs typeface="Trebuchet MS"/>
              </a:rPr>
              <a:t>N</a:t>
            </a:r>
            <a:r>
              <a:rPr sz="4000" spc="-229" dirty="0">
                <a:solidFill>
                  <a:srgbClr val="00B0F0"/>
                </a:solidFill>
                <a:latin typeface="Trebuchet MS"/>
                <a:cs typeface="Trebuchet MS"/>
              </a:rPr>
              <a:t>a</a:t>
            </a:r>
            <a:r>
              <a:rPr sz="4000" spc="-254" dirty="0">
                <a:solidFill>
                  <a:srgbClr val="00B0F0"/>
                </a:solidFill>
                <a:latin typeface="Trebuchet MS"/>
                <a:cs typeface="Trebuchet MS"/>
              </a:rPr>
              <a:t>t</a:t>
            </a:r>
            <a:r>
              <a:rPr sz="4000" spc="-235" dirty="0">
                <a:solidFill>
                  <a:srgbClr val="00B0F0"/>
                </a:solidFill>
                <a:latin typeface="Trebuchet MS"/>
                <a:cs typeface="Trebuchet MS"/>
              </a:rPr>
              <a:t>i</a:t>
            </a:r>
            <a:r>
              <a:rPr sz="4000" spc="-65" dirty="0">
                <a:solidFill>
                  <a:srgbClr val="00B0F0"/>
                </a:solidFill>
                <a:latin typeface="Trebuchet MS"/>
                <a:cs typeface="Trebuchet MS"/>
              </a:rPr>
              <a:t>o</a:t>
            </a:r>
            <a:r>
              <a:rPr sz="4000" spc="-60" dirty="0">
                <a:solidFill>
                  <a:srgbClr val="00B0F0"/>
                </a:solidFill>
                <a:latin typeface="Trebuchet MS"/>
                <a:cs typeface="Trebuchet MS"/>
              </a:rPr>
              <a:t>n</a:t>
            </a:r>
            <a:r>
              <a:rPr sz="4000" spc="-315" dirty="0">
                <a:solidFill>
                  <a:srgbClr val="00B0F0"/>
                </a:solidFill>
                <a:latin typeface="Trebuchet MS"/>
                <a:cs typeface="Trebuchet MS"/>
              </a:rPr>
              <a:t> </a:t>
            </a:r>
            <a:r>
              <a:rPr sz="4000" spc="-130" dirty="0">
                <a:solidFill>
                  <a:srgbClr val="00B0F0"/>
                </a:solidFill>
                <a:latin typeface="Trebuchet MS"/>
                <a:cs typeface="Trebuchet MS"/>
              </a:rPr>
              <a:t>b</a:t>
            </a:r>
            <a:r>
              <a:rPr sz="4000" spc="-190" dirty="0">
                <a:solidFill>
                  <a:srgbClr val="00B0F0"/>
                </a:solidFill>
                <a:latin typeface="Trebuchet MS"/>
                <a:cs typeface="Trebuchet MS"/>
              </a:rPr>
              <a:t>e</a:t>
            </a:r>
            <a:r>
              <a:rPr sz="4000" spc="-315" dirty="0">
                <a:solidFill>
                  <a:srgbClr val="00B0F0"/>
                </a:solidFill>
                <a:latin typeface="Trebuchet MS"/>
                <a:cs typeface="Trebuchet MS"/>
              </a:rPr>
              <a:t> </a:t>
            </a:r>
            <a:r>
              <a:rPr sz="4000" spc="-130" dirty="0">
                <a:solidFill>
                  <a:srgbClr val="00B0F0"/>
                </a:solidFill>
                <a:latin typeface="Trebuchet MS"/>
                <a:cs typeface="Trebuchet MS"/>
              </a:rPr>
              <a:t>b</a:t>
            </a:r>
            <a:r>
              <a:rPr sz="4000" spc="-90" dirty="0">
                <a:solidFill>
                  <a:srgbClr val="00B0F0"/>
                </a:solidFill>
                <a:latin typeface="Trebuchet MS"/>
                <a:cs typeface="Trebuchet MS"/>
              </a:rPr>
              <a:t>or</a:t>
            </a:r>
            <a:r>
              <a:rPr sz="4000" spc="-105" dirty="0">
                <a:solidFill>
                  <a:srgbClr val="00B0F0"/>
                </a:solidFill>
                <a:latin typeface="Trebuchet MS"/>
                <a:cs typeface="Trebuchet MS"/>
              </a:rPr>
              <a:t>n</a:t>
            </a:r>
            <a:r>
              <a:rPr sz="4000" spc="-315" dirty="0">
                <a:solidFill>
                  <a:srgbClr val="00B0F0"/>
                </a:solidFill>
                <a:latin typeface="Trebuchet MS"/>
                <a:cs typeface="Trebuchet MS"/>
              </a:rPr>
              <a:t> </a:t>
            </a:r>
            <a:r>
              <a:rPr sz="4000" spc="-235" dirty="0">
                <a:solidFill>
                  <a:srgbClr val="00B0F0"/>
                </a:solidFill>
                <a:latin typeface="Trebuchet MS"/>
                <a:cs typeface="Trebuchet MS"/>
              </a:rPr>
              <a:t>i</a:t>
            </a:r>
            <a:r>
              <a:rPr sz="4000" spc="-80" dirty="0">
                <a:solidFill>
                  <a:srgbClr val="00B0F0"/>
                </a:solidFill>
                <a:latin typeface="Trebuchet MS"/>
                <a:cs typeface="Trebuchet MS"/>
              </a:rPr>
              <a:t>n</a:t>
            </a:r>
            <a:r>
              <a:rPr sz="4000" spc="-315" dirty="0">
                <a:solidFill>
                  <a:srgbClr val="00B0F0"/>
                </a:solidFill>
                <a:latin typeface="Trebuchet MS"/>
                <a:cs typeface="Trebuchet MS"/>
              </a:rPr>
              <a:t> </a:t>
            </a:r>
            <a:r>
              <a:rPr sz="4000" spc="-185" dirty="0">
                <a:solidFill>
                  <a:srgbClr val="00B0F0"/>
                </a:solidFill>
                <a:latin typeface="Trebuchet MS"/>
                <a:cs typeface="Trebuchet MS"/>
              </a:rPr>
              <a:t>a</a:t>
            </a:r>
            <a:r>
              <a:rPr sz="4000" spc="-315" dirty="0">
                <a:solidFill>
                  <a:srgbClr val="00B0F0"/>
                </a:solidFill>
                <a:latin typeface="Trebuchet MS"/>
                <a:cs typeface="Trebuchet MS"/>
              </a:rPr>
              <a:t> </a:t>
            </a:r>
            <a:r>
              <a:rPr sz="4000" spc="5" dirty="0">
                <a:solidFill>
                  <a:srgbClr val="00B0F0"/>
                </a:solidFill>
                <a:latin typeface="Trebuchet MS"/>
                <a:cs typeface="Trebuchet MS"/>
              </a:rPr>
              <a:t>D</a:t>
            </a:r>
            <a:r>
              <a:rPr sz="4000" spc="-270" dirty="0">
                <a:solidFill>
                  <a:srgbClr val="00B0F0"/>
                </a:solidFill>
                <a:latin typeface="Trebuchet MS"/>
                <a:cs typeface="Trebuchet MS"/>
              </a:rPr>
              <a:t>a</a:t>
            </a:r>
            <a:r>
              <a:rPr sz="4000" spc="-165" dirty="0">
                <a:solidFill>
                  <a:srgbClr val="00B0F0"/>
                </a:solidFill>
                <a:latin typeface="Trebuchet MS"/>
                <a:cs typeface="Trebuchet MS"/>
              </a:rPr>
              <a:t>y</a:t>
            </a:r>
            <a:r>
              <a:rPr sz="4000" spc="-175" dirty="0">
                <a:solidFill>
                  <a:srgbClr val="00B0F0"/>
                </a:solidFill>
                <a:latin typeface="Trebuchet MS"/>
                <a:cs typeface="Trebuchet MS"/>
              </a:rPr>
              <a:t>…</a:t>
            </a:r>
            <a:endParaRPr sz="40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6552" y="0"/>
            <a:ext cx="10615295" cy="128524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 algn="ctr">
              <a:lnSpc>
                <a:spcPts val="4750"/>
              </a:lnSpc>
              <a:spcBef>
                <a:spcPts val="605"/>
              </a:spcBef>
            </a:pPr>
            <a:r>
              <a:rPr sz="3200" spc="-140" dirty="0"/>
              <a:t>Secondary </a:t>
            </a:r>
            <a:r>
              <a:rPr sz="3200" spc="-195" dirty="0"/>
              <a:t>sign, </a:t>
            </a:r>
            <a:r>
              <a:rPr sz="3200" spc="-165" dirty="0"/>
              <a:t>Return </a:t>
            </a:r>
            <a:r>
              <a:rPr sz="3200" spc="-145" dirty="0"/>
              <a:t>of </a:t>
            </a:r>
            <a:r>
              <a:rPr sz="3200" spc="-180" dirty="0"/>
              <a:t>Israel </a:t>
            </a:r>
            <a:r>
              <a:rPr sz="3200" spc="-160" dirty="0"/>
              <a:t>to </a:t>
            </a:r>
            <a:r>
              <a:rPr sz="3200" spc="-185" dirty="0"/>
              <a:t>their </a:t>
            </a:r>
            <a:r>
              <a:rPr sz="3200" spc="-235" dirty="0"/>
              <a:t>land.  </a:t>
            </a:r>
            <a:r>
              <a:rPr sz="3200" spc="-220" dirty="0">
                <a:solidFill>
                  <a:srgbClr val="00B0F0"/>
                </a:solidFill>
              </a:rPr>
              <a:t>Isa. </a:t>
            </a:r>
            <a:r>
              <a:rPr sz="3200" spc="-150" dirty="0">
                <a:solidFill>
                  <a:srgbClr val="00B0F0"/>
                </a:solidFill>
              </a:rPr>
              <a:t>60:8-11; </a:t>
            </a:r>
            <a:r>
              <a:rPr sz="3200" spc="-495" dirty="0">
                <a:solidFill>
                  <a:srgbClr val="00B0F0"/>
                </a:solidFill>
              </a:rPr>
              <a:t>Jer. </a:t>
            </a:r>
            <a:r>
              <a:rPr sz="3200" spc="-125" dirty="0">
                <a:solidFill>
                  <a:srgbClr val="00B0F0"/>
                </a:solidFill>
              </a:rPr>
              <a:t>23:7-8 </a:t>
            </a:r>
            <a:r>
              <a:rPr sz="3200" spc="-170" dirty="0">
                <a:solidFill>
                  <a:srgbClr val="00B0F0"/>
                </a:solidFill>
              </a:rPr>
              <a:t>(…people </a:t>
            </a:r>
            <a:r>
              <a:rPr sz="3200" spc="-245" dirty="0">
                <a:solidFill>
                  <a:srgbClr val="00B0F0"/>
                </a:solidFill>
              </a:rPr>
              <a:t>will </a:t>
            </a:r>
            <a:r>
              <a:rPr sz="3200" spc="-114" dirty="0">
                <a:solidFill>
                  <a:srgbClr val="00B0F0"/>
                </a:solidFill>
              </a:rPr>
              <a:t>not</a:t>
            </a:r>
            <a:r>
              <a:rPr sz="3200" spc="-620" dirty="0">
                <a:solidFill>
                  <a:srgbClr val="00B0F0"/>
                </a:solidFill>
              </a:rPr>
              <a:t> </a:t>
            </a:r>
            <a:r>
              <a:rPr sz="3200" spc="-190" dirty="0">
                <a:solidFill>
                  <a:srgbClr val="00B0F0"/>
                </a:solidFill>
              </a:rPr>
              <a:t>say…)</a:t>
            </a:r>
          </a:p>
        </p:txBody>
      </p:sp>
      <p:sp>
        <p:nvSpPr>
          <p:cNvPr id="3" name="object 3"/>
          <p:cNvSpPr/>
          <p:nvPr/>
        </p:nvSpPr>
        <p:spPr>
          <a:xfrm>
            <a:off x="6299200" y="2069628"/>
            <a:ext cx="5892800" cy="43656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069628"/>
            <a:ext cx="6299200" cy="4365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315106"/>
            <a:ext cx="9103995" cy="1308692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 algn="ctr">
              <a:lnSpc>
                <a:spcPts val="4750"/>
              </a:lnSpc>
              <a:spcBef>
                <a:spcPts val="605"/>
              </a:spcBef>
            </a:pPr>
            <a:r>
              <a:rPr spc="-5" dirty="0"/>
              <a:t>TRUMP </a:t>
            </a:r>
            <a:r>
              <a:rPr spc="15" dirty="0"/>
              <a:t>AND</a:t>
            </a:r>
            <a:r>
              <a:rPr spc="-930" dirty="0"/>
              <a:t> </a:t>
            </a:r>
            <a:r>
              <a:rPr spc="-160" dirty="0"/>
              <a:t>BORIS, </a:t>
            </a:r>
            <a:r>
              <a:rPr spc="-125" dirty="0"/>
              <a:t>ARE </a:t>
            </a:r>
            <a:r>
              <a:rPr spc="-254" dirty="0"/>
              <a:t>THEY </a:t>
            </a:r>
            <a:r>
              <a:rPr spc="-140" dirty="0"/>
              <a:t>RELATED?  </a:t>
            </a:r>
            <a:r>
              <a:rPr spc="-495" dirty="0">
                <a:solidFill>
                  <a:srgbClr val="00B0F0"/>
                </a:solidFill>
              </a:rPr>
              <a:t>Jer. </a:t>
            </a:r>
            <a:r>
              <a:rPr spc="-185" dirty="0">
                <a:solidFill>
                  <a:srgbClr val="00B0F0"/>
                </a:solidFill>
              </a:rPr>
              <a:t>3:17; </a:t>
            </a:r>
            <a:r>
              <a:rPr spc="-335" dirty="0">
                <a:solidFill>
                  <a:srgbClr val="00B0F0"/>
                </a:solidFill>
              </a:rPr>
              <a:t>Zec. </a:t>
            </a:r>
            <a:r>
              <a:rPr spc="-150" dirty="0">
                <a:solidFill>
                  <a:srgbClr val="00B0F0"/>
                </a:solidFill>
              </a:rPr>
              <a:t>14:9-10; </a:t>
            </a:r>
            <a:r>
              <a:rPr spc="-200" dirty="0">
                <a:solidFill>
                  <a:srgbClr val="00B0F0"/>
                </a:solidFill>
              </a:rPr>
              <a:t>[</a:t>
            </a:r>
            <a:r>
              <a:rPr spc="-200" dirty="0">
                <a:solidFill>
                  <a:srgbClr val="00B050"/>
                </a:solidFill>
              </a:rPr>
              <a:t>Dan.</a:t>
            </a:r>
            <a:r>
              <a:rPr spc="-300" dirty="0">
                <a:solidFill>
                  <a:srgbClr val="00B050"/>
                </a:solidFill>
              </a:rPr>
              <a:t> </a:t>
            </a:r>
            <a:r>
              <a:rPr spc="-130" dirty="0">
                <a:solidFill>
                  <a:srgbClr val="00B050"/>
                </a:solidFill>
              </a:rPr>
              <a:t>2:41-43</a:t>
            </a:r>
            <a:r>
              <a:rPr spc="-130" dirty="0">
                <a:solidFill>
                  <a:srgbClr val="00B0F0"/>
                </a:solidFill>
              </a:rPr>
              <a:t>]</a:t>
            </a:r>
          </a:p>
        </p:txBody>
      </p:sp>
      <p:sp>
        <p:nvSpPr>
          <p:cNvPr id="3" name="object 3"/>
          <p:cNvSpPr/>
          <p:nvPr/>
        </p:nvSpPr>
        <p:spPr>
          <a:xfrm>
            <a:off x="6122987" y="2503487"/>
            <a:ext cx="5930900" cy="36734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1600" y="2503487"/>
            <a:ext cx="5911850" cy="34353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022" y="211513"/>
            <a:ext cx="1121537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3200" spc="-80" dirty="0">
                <a:solidFill>
                  <a:srgbClr val="FF0000"/>
                </a:solidFill>
                <a:latin typeface="Trebuchet MS"/>
                <a:cs typeface="Trebuchet MS"/>
              </a:rPr>
              <a:t>1</a:t>
            </a:r>
            <a:r>
              <a:rPr sz="3200" spc="-120" baseline="26709" dirty="0">
                <a:solidFill>
                  <a:srgbClr val="FF0000"/>
                </a:solidFill>
                <a:latin typeface="Trebuchet MS"/>
                <a:cs typeface="Trebuchet MS"/>
              </a:rPr>
              <a:t>st</a:t>
            </a:r>
            <a:r>
              <a:rPr sz="3200" spc="-284" baseline="26709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200" spc="-180" dirty="0">
                <a:solidFill>
                  <a:srgbClr val="FF0000"/>
                </a:solidFill>
                <a:latin typeface="Trebuchet MS"/>
                <a:cs typeface="Trebuchet MS"/>
              </a:rPr>
              <a:t>THE</a:t>
            </a:r>
            <a:r>
              <a:rPr sz="3200" spc="-2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200" spc="-95" dirty="0">
                <a:solidFill>
                  <a:srgbClr val="FF0000"/>
                </a:solidFill>
                <a:latin typeface="Trebuchet MS"/>
                <a:cs typeface="Trebuchet MS"/>
              </a:rPr>
              <a:t>WHITE</a:t>
            </a:r>
            <a:r>
              <a:rPr sz="3200" spc="-27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200" spc="-100" dirty="0">
                <a:solidFill>
                  <a:srgbClr val="FF0000"/>
                </a:solidFill>
                <a:latin typeface="Trebuchet MS"/>
                <a:cs typeface="Trebuchet MS"/>
              </a:rPr>
              <a:t>HORSE</a:t>
            </a:r>
            <a:r>
              <a:rPr sz="3200" spc="-2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200" spc="35" dirty="0">
                <a:solidFill>
                  <a:srgbClr val="FF0000"/>
                </a:solidFill>
                <a:latin typeface="Trebuchet MS"/>
                <a:cs typeface="Trebuchet MS"/>
              </a:rPr>
              <a:t>WHO</a:t>
            </a:r>
            <a:r>
              <a:rPr sz="3200" spc="-254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200" spc="-60" dirty="0">
                <a:solidFill>
                  <a:srgbClr val="FF0000"/>
                </a:solidFill>
                <a:latin typeface="Trebuchet MS"/>
                <a:cs typeface="Trebuchet MS"/>
              </a:rPr>
              <a:t>CONQUERED</a:t>
            </a:r>
            <a:r>
              <a:rPr sz="3200" spc="-27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200" spc="-140" dirty="0">
                <a:solidFill>
                  <a:srgbClr val="FF0000"/>
                </a:solidFill>
                <a:latin typeface="Trebuchet MS"/>
                <a:cs typeface="Trebuchet MS"/>
              </a:rPr>
              <a:t>(DECEPTION</a:t>
            </a:r>
            <a:r>
              <a:rPr lang="en-GB" sz="3200" spc="-140" dirty="0">
                <a:solidFill>
                  <a:srgbClr val="FF0000"/>
                </a:solidFill>
                <a:latin typeface="Trebuchet MS"/>
                <a:cs typeface="Trebuchet MS"/>
              </a:rPr>
              <a:t>)</a:t>
            </a:r>
            <a:endParaRPr sz="32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6575" y="1020762"/>
            <a:ext cx="10809287" cy="5459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12152" y="919988"/>
            <a:ext cx="106832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41270" algn="l"/>
              </a:tabLst>
            </a:pPr>
            <a:r>
              <a:rPr sz="4800" b="1" spc="-430" dirty="0">
                <a:solidFill>
                  <a:srgbClr val="FF0000"/>
                </a:solidFill>
                <a:latin typeface="Trebuchet MS"/>
                <a:cs typeface="Trebuchet MS"/>
              </a:rPr>
              <a:t>REV.</a:t>
            </a:r>
            <a:r>
              <a:rPr sz="4800" b="1" spc="-35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4800" b="1" spc="-434" dirty="0">
                <a:solidFill>
                  <a:srgbClr val="FF0000"/>
                </a:solidFill>
                <a:latin typeface="Trebuchet MS"/>
                <a:cs typeface="Trebuchet MS"/>
              </a:rPr>
              <a:t>6:2,	</a:t>
            </a:r>
            <a:r>
              <a:rPr sz="4000" b="1" spc="-110" dirty="0">
                <a:latin typeface="Trebuchet MS"/>
                <a:cs typeface="Trebuchet MS"/>
              </a:rPr>
              <a:t>Matt. </a:t>
            </a:r>
            <a:r>
              <a:rPr sz="4000" b="1" spc="-335" dirty="0">
                <a:latin typeface="Trebuchet MS"/>
                <a:cs typeface="Trebuchet MS"/>
              </a:rPr>
              <a:t>24:5-6, </a:t>
            </a:r>
            <a:r>
              <a:rPr sz="4000" b="1" spc="-320" dirty="0">
                <a:latin typeface="Trebuchet MS"/>
                <a:cs typeface="Trebuchet MS"/>
              </a:rPr>
              <a:t>11 </a:t>
            </a:r>
            <a:r>
              <a:rPr sz="6000" b="1" spc="-292" baseline="-41666" dirty="0">
                <a:solidFill>
                  <a:srgbClr val="FF0000"/>
                </a:solidFill>
                <a:latin typeface="Trebuchet MS"/>
                <a:cs typeface="Trebuchet MS"/>
              </a:rPr>
              <a:t>SPIRIT </a:t>
            </a:r>
            <a:r>
              <a:rPr sz="6000" b="1" spc="-465" baseline="-41666" dirty="0">
                <a:solidFill>
                  <a:srgbClr val="FF0000"/>
                </a:solidFill>
                <a:latin typeface="Trebuchet MS"/>
                <a:cs typeface="Trebuchet MS"/>
              </a:rPr>
              <a:t>OF</a:t>
            </a:r>
            <a:r>
              <a:rPr sz="6000" b="1" spc="-930" baseline="-41666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6000" b="1" spc="-337" baseline="-41666" dirty="0">
                <a:solidFill>
                  <a:srgbClr val="FF0000"/>
                </a:solidFill>
                <a:latin typeface="Trebuchet MS"/>
                <a:cs typeface="Trebuchet MS"/>
              </a:rPr>
              <a:t>DECEPTION</a:t>
            </a:r>
            <a:endParaRPr sz="6000" baseline="-41666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91000" y="228600"/>
            <a:ext cx="3823335" cy="681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pc="-220" dirty="0">
                <a:solidFill>
                  <a:srgbClr val="00B0F0"/>
                </a:solidFill>
              </a:rPr>
              <a:t>FALSE</a:t>
            </a:r>
            <a:r>
              <a:rPr spc="-365" dirty="0">
                <a:solidFill>
                  <a:srgbClr val="00B0F0"/>
                </a:solidFill>
              </a:rPr>
              <a:t> </a:t>
            </a:r>
            <a:r>
              <a:rPr spc="-160" dirty="0">
                <a:solidFill>
                  <a:srgbClr val="00B0F0"/>
                </a:solidFill>
              </a:rPr>
              <a:t>PROPHETS</a:t>
            </a:r>
          </a:p>
        </p:txBody>
      </p:sp>
      <p:sp>
        <p:nvSpPr>
          <p:cNvPr id="3" name="object 3"/>
          <p:cNvSpPr/>
          <p:nvPr/>
        </p:nvSpPr>
        <p:spPr>
          <a:xfrm>
            <a:off x="533400" y="1403349"/>
            <a:ext cx="4322762" cy="5047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59362" y="1403350"/>
            <a:ext cx="6707187" cy="508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48939" y="258571"/>
            <a:ext cx="3816985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spc="-280" dirty="0">
                <a:solidFill>
                  <a:srgbClr val="00B0F0"/>
                </a:solidFill>
              </a:rPr>
              <a:t>FALSE</a:t>
            </a:r>
            <a:r>
              <a:rPr sz="4400" spc="-390" dirty="0">
                <a:solidFill>
                  <a:srgbClr val="00B0F0"/>
                </a:solidFill>
              </a:rPr>
              <a:t> </a:t>
            </a:r>
            <a:r>
              <a:rPr sz="4400" spc="-220" dirty="0">
                <a:solidFill>
                  <a:srgbClr val="00B0F0"/>
                </a:solidFill>
              </a:rPr>
              <a:t>PROPHETS</a:t>
            </a:r>
            <a:endParaRPr sz="4400" dirty="0">
              <a:solidFill>
                <a:srgbClr val="00B0F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6345237" y="1690688"/>
            <a:ext cx="5726112" cy="45338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1600" y="1690687"/>
            <a:ext cx="6178550" cy="46275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1465" y="0"/>
            <a:ext cx="10521950" cy="1057275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15"/>
              </a:spcBef>
            </a:pPr>
            <a:r>
              <a:rPr sz="3500" spc="-40" dirty="0">
                <a:solidFill>
                  <a:srgbClr val="FF0000"/>
                </a:solidFill>
                <a:latin typeface="Trebuchet MS"/>
                <a:cs typeface="Trebuchet MS"/>
              </a:rPr>
              <a:t>2</a:t>
            </a:r>
            <a:r>
              <a:rPr sz="3525" spc="-60" baseline="24822" dirty="0">
                <a:solidFill>
                  <a:srgbClr val="FF0000"/>
                </a:solidFill>
                <a:latin typeface="Trebuchet MS"/>
                <a:cs typeface="Trebuchet MS"/>
              </a:rPr>
              <a:t>nd</a:t>
            </a:r>
            <a:r>
              <a:rPr sz="3525" spc="-254" baseline="24822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500" spc="-70" dirty="0">
                <a:solidFill>
                  <a:srgbClr val="FF0000"/>
                </a:solidFill>
                <a:latin typeface="Trebuchet MS"/>
                <a:cs typeface="Trebuchet MS"/>
              </a:rPr>
              <a:t>RED</a:t>
            </a:r>
            <a:r>
              <a:rPr sz="3500" spc="-24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500" spc="-140" dirty="0">
                <a:solidFill>
                  <a:srgbClr val="FF0000"/>
                </a:solidFill>
                <a:latin typeface="Trebuchet MS"/>
                <a:cs typeface="Trebuchet MS"/>
              </a:rPr>
              <a:t>HORSE,</a:t>
            </a:r>
            <a:r>
              <a:rPr sz="3500" spc="-23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500" spc="40" dirty="0">
                <a:solidFill>
                  <a:srgbClr val="FF0000"/>
                </a:solidFill>
                <a:latin typeface="Trebuchet MS"/>
                <a:cs typeface="Trebuchet MS"/>
              </a:rPr>
              <a:t>WHO</a:t>
            </a:r>
            <a:r>
              <a:rPr sz="3500" spc="-24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500" spc="-80" dirty="0">
                <a:solidFill>
                  <a:srgbClr val="FF0000"/>
                </a:solidFill>
                <a:latin typeface="Trebuchet MS"/>
                <a:cs typeface="Trebuchet MS"/>
              </a:rPr>
              <a:t>IS</a:t>
            </a:r>
            <a:r>
              <a:rPr sz="3500" spc="-23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500" spc="-204" dirty="0">
                <a:solidFill>
                  <a:srgbClr val="FF0000"/>
                </a:solidFill>
                <a:latin typeface="Trebuchet MS"/>
                <a:cs typeface="Trebuchet MS"/>
              </a:rPr>
              <a:t>TO</a:t>
            </a:r>
            <a:r>
              <a:rPr sz="3500" spc="-23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500" spc="-240" dirty="0">
                <a:solidFill>
                  <a:srgbClr val="FF0000"/>
                </a:solidFill>
                <a:latin typeface="Trebuchet MS"/>
                <a:cs typeface="Trebuchet MS"/>
              </a:rPr>
              <a:t>TAKE</a:t>
            </a:r>
            <a:r>
              <a:rPr sz="3500" spc="-24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500" spc="-185" dirty="0">
                <a:solidFill>
                  <a:srgbClr val="FF0000"/>
                </a:solidFill>
                <a:latin typeface="Trebuchet MS"/>
                <a:cs typeface="Trebuchet MS"/>
              </a:rPr>
              <a:t>AWAY</a:t>
            </a:r>
            <a:r>
              <a:rPr sz="3500" spc="-25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500" spc="-125" dirty="0">
                <a:solidFill>
                  <a:srgbClr val="FF0000"/>
                </a:solidFill>
                <a:latin typeface="Trebuchet MS"/>
                <a:cs typeface="Trebuchet MS"/>
              </a:rPr>
              <a:t>PEACE</a:t>
            </a:r>
            <a:r>
              <a:rPr sz="3500" spc="-24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500" spc="55" dirty="0">
                <a:solidFill>
                  <a:srgbClr val="FF0000"/>
                </a:solidFill>
                <a:latin typeface="Trebuchet MS"/>
                <a:cs typeface="Trebuchet MS"/>
              </a:rPr>
              <a:t>FROM</a:t>
            </a:r>
            <a:r>
              <a:rPr sz="3500" spc="-25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500" spc="-165" dirty="0">
                <a:solidFill>
                  <a:srgbClr val="FF0000"/>
                </a:solidFill>
                <a:latin typeface="Trebuchet MS"/>
                <a:cs typeface="Trebuchet MS"/>
              </a:rPr>
              <a:t>THE  </a:t>
            </a:r>
            <a:r>
              <a:rPr sz="3500" spc="-145" dirty="0">
                <a:solidFill>
                  <a:srgbClr val="FF0000"/>
                </a:solidFill>
                <a:latin typeface="Trebuchet MS"/>
                <a:cs typeface="Trebuchet MS"/>
              </a:rPr>
              <a:t>EARTH</a:t>
            </a:r>
            <a:r>
              <a:rPr sz="3500" spc="-254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500" spc="20" dirty="0">
                <a:solidFill>
                  <a:srgbClr val="FF0000"/>
                </a:solidFill>
                <a:latin typeface="Trebuchet MS"/>
                <a:cs typeface="Trebuchet MS"/>
              </a:rPr>
              <a:t>AND</a:t>
            </a:r>
            <a:r>
              <a:rPr sz="3500" spc="-24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500" spc="-85" dirty="0">
                <a:solidFill>
                  <a:srgbClr val="FF0000"/>
                </a:solidFill>
                <a:latin typeface="Trebuchet MS"/>
                <a:cs typeface="Trebuchet MS"/>
              </a:rPr>
              <a:t>CAUSE</a:t>
            </a:r>
            <a:r>
              <a:rPr sz="3500" spc="-24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500" spc="165" dirty="0">
                <a:solidFill>
                  <a:srgbClr val="FF0000"/>
                </a:solidFill>
                <a:latin typeface="Trebuchet MS"/>
                <a:cs typeface="Trebuchet MS"/>
              </a:rPr>
              <a:t>MEN</a:t>
            </a:r>
            <a:r>
              <a:rPr sz="3500" spc="-24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500" spc="-204" dirty="0">
                <a:solidFill>
                  <a:srgbClr val="FF0000"/>
                </a:solidFill>
                <a:latin typeface="Trebuchet MS"/>
                <a:cs typeface="Trebuchet MS"/>
              </a:rPr>
              <a:t>TO</a:t>
            </a:r>
            <a:r>
              <a:rPr sz="3500" spc="-24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500" spc="-210" dirty="0">
                <a:solidFill>
                  <a:srgbClr val="FF0000"/>
                </a:solidFill>
                <a:latin typeface="Trebuchet MS"/>
                <a:cs typeface="Trebuchet MS"/>
              </a:rPr>
              <a:t>KILL</a:t>
            </a:r>
            <a:r>
              <a:rPr sz="3500" spc="-24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500" spc="-90" dirty="0">
                <a:solidFill>
                  <a:srgbClr val="FF0000"/>
                </a:solidFill>
                <a:latin typeface="Trebuchet MS"/>
                <a:cs typeface="Trebuchet MS"/>
              </a:rPr>
              <a:t>THEMSELVES</a:t>
            </a:r>
            <a:endParaRPr sz="35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3412" y="1136650"/>
            <a:ext cx="7010400" cy="5522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297352" y="1654555"/>
            <a:ext cx="25533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430" dirty="0">
                <a:solidFill>
                  <a:srgbClr val="FF0000"/>
                </a:solidFill>
                <a:latin typeface="Trebuchet MS"/>
                <a:cs typeface="Trebuchet MS"/>
              </a:rPr>
              <a:t>REV. </a:t>
            </a:r>
            <a:r>
              <a:rPr sz="4800" b="1" spc="-375" dirty="0">
                <a:solidFill>
                  <a:srgbClr val="FF0000"/>
                </a:solidFill>
                <a:latin typeface="Trebuchet MS"/>
                <a:cs typeface="Trebuchet MS"/>
              </a:rPr>
              <a:t>6:3-4</a:t>
            </a:r>
            <a:endParaRPr sz="4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5052" y="238906"/>
            <a:ext cx="9371965" cy="681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65" dirty="0"/>
              <a:t>PEACE </a:t>
            </a:r>
            <a:r>
              <a:rPr spc="-105" dirty="0"/>
              <a:t>IS </a:t>
            </a:r>
            <a:r>
              <a:rPr spc="-225" dirty="0"/>
              <a:t>TAKEN </a:t>
            </a:r>
            <a:r>
              <a:rPr spc="-240" dirty="0"/>
              <a:t>AWAY </a:t>
            </a:r>
            <a:r>
              <a:rPr spc="50" dirty="0"/>
              <a:t>FROM</a:t>
            </a:r>
            <a:r>
              <a:rPr spc="-844" dirty="0"/>
              <a:t> </a:t>
            </a:r>
            <a:r>
              <a:rPr spc="-210" dirty="0"/>
              <a:t>THE </a:t>
            </a:r>
            <a:r>
              <a:rPr spc="-65" dirty="0"/>
              <a:t>WORLD</a:t>
            </a:r>
          </a:p>
        </p:txBody>
      </p:sp>
      <p:sp>
        <p:nvSpPr>
          <p:cNvPr id="3" name="object 3"/>
          <p:cNvSpPr/>
          <p:nvPr/>
        </p:nvSpPr>
        <p:spPr>
          <a:xfrm>
            <a:off x="6234112" y="1865312"/>
            <a:ext cx="5837237" cy="4184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7637" y="1865312"/>
            <a:ext cx="5872162" cy="4073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83176" y="152400"/>
            <a:ext cx="9701848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300" spc="-185" dirty="0"/>
              <a:t>9/11 </a:t>
            </a:r>
            <a:r>
              <a:rPr sz="4400" spc="-120" dirty="0">
                <a:solidFill>
                  <a:srgbClr val="000000"/>
                </a:solidFill>
              </a:rPr>
              <a:t>TWIN </a:t>
            </a:r>
            <a:r>
              <a:rPr sz="4400" spc="-204" dirty="0">
                <a:solidFill>
                  <a:srgbClr val="000000"/>
                </a:solidFill>
              </a:rPr>
              <a:t>TOWER </a:t>
            </a:r>
            <a:r>
              <a:rPr sz="4300" spc="-95" dirty="0"/>
              <a:t>SUICIDE</a:t>
            </a:r>
            <a:r>
              <a:rPr sz="4300" spc="-730" dirty="0"/>
              <a:t> </a:t>
            </a:r>
            <a:r>
              <a:rPr sz="4300" spc="40" dirty="0"/>
              <a:t>BOMBING</a:t>
            </a:r>
            <a:endParaRPr sz="4300" dirty="0"/>
          </a:p>
        </p:txBody>
      </p:sp>
      <p:sp>
        <p:nvSpPr>
          <p:cNvPr id="3" name="object 3"/>
          <p:cNvSpPr/>
          <p:nvPr/>
        </p:nvSpPr>
        <p:spPr>
          <a:xfrm>
            <a:off x="176212" y="1524000"/>
            <a:ext cx="5959475" cy="5200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34100" y="1524000"/>
            <a:ext cx="5864225" cy="51260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8" y="366922"/>
            <a:ext cx="9751061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3600" spc="-235" dirty="0"/>
              <a:t>7/7 </a:t>
            </a:r>
            <a:r>
              <a:rPr sz="3600" spc="-55" dirty="0"/>
              <a:t>LONDON</a:t>
            </a:r>
            <a:r>
              <a:rPr sz="3600" spc="-415" dirty="0"/>
              <a:t> </a:t>
            </a:r>
            <a:r>
              <a:rPr sz="3600" spc="40" dirty="0"/>
              <a:t>BOMBING</a:t>
            </a:r>
          </a:p>
        </p:txBody>
      </p:sp>
      <p:sp>
        <p:nvSpPr>
          <p:cNvPr id="3" name="object 3"/>
          <p:cNvSpPr/>
          <p:nvPr/>
        </p:nvSpPr>
        <p:spPr>
          <a:xfrm>
            <a:off x="1143000" y="1905000"/>
            <a:ext cx="9653587" cy="3555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7665" y="420116"/>
            <a:ext cx="11500485" cy="5986639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1300" algn="l"/>
              </a:tabLst>
            </a:pPr>
            <a:r>
              <a:rPr sz="3600" b="1" spc="-20" dirty="0">
                <a:solidFill>
                  <a:srgbClr val="FF0000"/>
                </a:solidFill>
                <a:latin typeface="Trebuchet MS"/>
                <a:cs typeface="Trebuchet MS"/>
              </a:rPr>
              <a:t>SOME </a:t>
            </a:r>
            <a:r>
              <a:rPr sz="3600" spc="-204" dirty="0">
                <a:solidFill>
                  <a:srgbClr val="FF0000"/>
                </a:solidFill>
                <a:latin typeface="Trebuchet MS"/>
                <a:cs typeface="Trebuchet MS"/>
              </a:rPr>
              <a:t>R</a:t>
            </a:r>
            <a:r>
              <a:rPr sz="3600" b="1" spc="-204" dirty="0">
                <a:solidFill>
                  <a:srgbClr val="FF0000"/>
                </a:solidFill>
                <a:latin typeface="Trebuchet MS"/>
                <a:cs typeface="Trebuchet MS"/>
              </a:rPr>
              <a:t>APTURE </a:t>
            </a:r>
            <a:r>
              <a:rPr sz="3600" b="1" spc="-210" dirty="0">
                <a:solidFill>
                  <a:srgbClr val="FF0000"/>
                </a:solidFill>
                <a:latin typeface="Trebuchet MS"/>
                <a:cs typeface="Trebuchet MS"/>
              </a:rPr>
              <a:t>SCRIPTURE</a:t>
            </a:r>
            <a:r>
              <a:rPr sz="3600" b="1" spc="-62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600" b="1" spc="-204" dirty="0">
                <a:solidFill>
                  <a:srgbClr val="FF0000"/>
                </a:solidFill>
                <a:latin typeface="Trebuchet MS"/>
                <a:cs typeface="Trebuchet MS"/>
              </a:rPr>
              <a:t>PASSAGES</a:t>
            </a:r>
            <a:endParaRPr sz="3600" dirty="0">
              <a:latin typeface="Trebuchet MS"/>
              <a:cs typeface="Trebuchet MS"/>
            </a:endParaRPr>
          </a:p>
          <a:p>
            <a:pPr marL="241300" indent="-228600">
              <a:lnSpc>
                <a:spcPts val="4105"/>
              </a:lnSpc>
              <a:spcBef>
                <a:spcPts val="575"/>
              </a:spcBef>
              <a:buFont typeface="Arial"/>
              <a:buChar char="•"/>
              <a:tabLst>
                <a:tab pos="241300" algn="l"/>
                <a:tab pos="2555240" algn="l"/>
                <a:tab pos="4967605" algn="l"/>
                <a:tab pos="10762615" algn="l"/>
              </a:tabLst>
            </a:pPr>
            <a:r>
              <a:rPr sz="3600" b="1" spc="-445" dirty="0">
                <a:latin typeface="Trebuchet MS"/>
                <a:cs typeface="Trebuchet MS"/>
              </a:rPr>
              <a:t>J</a:t>
            </a:r>
            <a:r>
              <a:rPr sz="3600" b="1" spc="-480" dirty="0">
                <a:latin typeface="Trebuchet MS"/>
                <a:cs typeface="Trebuchet MS"/>
              </a:rPr>
              <a:t>n</a:t>
            </a:r>
            <a:r>
              <a:rPr sz="2800" b="1" spc="-365" dirty="0">
                <a:latin typeface="Trebuchet MS"/>
                <a:cs typeface="Trebuchet MS"/>
              </a:rPr>
              <a:t>.</a:t>
            </a:r>
            <a:r>
              <a:rPr sz="2800" b="1" spc="185" dirty="0">
                <a:latin typeface="Trebuchet MS"/>
                <a:cs typeface="Trebuchet MS"/>
              </a:rPr>
              <a:t> </a:t>
            </a:r>
            <a:r>
              <a:rPr sz="2800" spc="-65" dirty="0">
                <a:latin typeface="Trebuchet MS"/>
                <a:cs typeface="Trebuchet MS"/>
              </a:rPr>
              <a:t>14</a:t>
            </a:r>
            <a:r>
              <a:rPr sz="2800" spc="-365" dirty="0">
                <a:latin typeface="Trebuchet MS"/>
                <a:cs typeface="Trebuchet MS"/>
              </a:rPr>
              <a:t>:</a:t>
            </a:r>
            <a:r>
              <a:rPr sz="2800" spc="-65" dirty="0">
                <a:latin typeface="Trebuchet MS"/>
                <a:cs typeface="Trebuchet MS"/>
              </a:rPr>
              <a:t>1</a:t>
            </a:r>
            <a:r>
              <a:rPr sz="2800" spc="-225" dirty="0">
                <a:latin typeface="Trebuchet MS"/>
                <a:cs typeface="Trebuchet MS"/>
              </a:rPr>
              <a:t>-</a:t>
            </a:r>
            <a:r>
              <a:rPr sz="2800" spc="-65" dirty="0">
                <a:latin typeface="Trebuchet MS"/>
                <a:cs typeface="Trebuchet MS"/>
              </a:rPr>
              <a:t>3</a:t>
            </a:r>
            <a:r>
              <a:rPr sz="2800" spc="-360" dirty="0">
                <a:latin typeface="Trebuchet MS"/>
                <a:cs typeface="Trebuchet MS"/>
              </a:rPr>
              <a:t>;</a:t>
            </a:r>
            <a:r>
              <a:rPr sz="2800" dirty="0">
                <a:latin typeface="Trebuchet MS"/>
                <a:cs typeface="Trebuchet MS"/>
              </a:rPr>
              <a:t>	</a:t>
            </a:r>
            <a:r>
              <a:rPr sz="2800" b="1" spc="-215" dirty="0">
                <a:latin typeface="Trebuchet MS"/>
                <a:cs typeface="Trebuchet MS"/>
              </a:rPr>
              <a:t>R</a:t>
            </a:r>
            <a:r>
              <a:rPr sz="2800" b="1" spc="-140" dirty="0">
                <a:latin typeface="Trebuchet MS"/>
                <a:cs typeface="Trebuchet MS"/>
              </a:rPr>
              <a:t>o</a:t>
            </a:r>
            <a:r>
              <a:rPr sz="2800" b="1" spc="-175" dirty="0">
                <a:latin typeface="Trebuchet MS"/>
                <a:cs typeface="Trebuchet MS"/>
              </a:rPr>
              <a:t>m</a:t>
            </a:r>
            <a:r>
              <a:rPr sz="2800" b="1" spc="-365" dirty="0">
                <a:latin typeface="Trebuchet MS"/>
                <a:cs typeface="Trebuchet MS"/>
              </a:rPr>
              <a:t>.</a:t>
            </a:r>
            <a:r>
              <a:rPr sz="2800" b="1" spc="185" dirty="0">
                <a:latin typeface="Trebuchet MS"/>
                <a:cs typeface="Trebuchet MS"/>
              </a:rPr>
              <a:t> </a:t>
            </a:r>
            <a:r>
              <a:rPr sz="2800" spc="-65" dirty="0">
                <a:latin typeface="Trebuchet MS"/>
                <a:cs typeface="Trebuchet MS"/>
              </a:rPr>
              <a:t>8</a:t>
            </a:r>
            <a:r>
              <a:rPr sz="2800" spc="-365" dirty="0">
                <a:latin typeface="Trebuchet MS"/>
                <a:cs typeface="Trebuchet MS"/>
              </a:rPr>
              <a:t>:</a:t>
            </a:r>
            <a:r>
              <a:rPr sz="2800" spc="-65" dirty="0">
                <a:latin typeface="Trebuchet MS"/>
                <a:cs typeface="Trebuchet MS"/>
              </a:rPr>
              <a:t>19</a:t>
            </a:r>
            <a:r>
              <a:rPr sz="2800" spc="-360" dirty="0">
                <a:latin typeface="Trebuchet MS"/>
                <a:cs typeface="Trebuchet MS"/>
              </a:rPr>
              <a:t>;</a:t>
            </a:r>
            <a:r>
              <a:rPr sz="2800" dirty="0">
                <a:latin typeface="Trebuchet MS"/>
                <a:cs typeface="Trebuchet MS"/>
              </a:rPr>
              <a:t>	</a:t>
            </a:r>
            <a:r>
              <a:rPr sz="2800" b="1" spc="-285" dirty="0">
                <a:latin typeface="Trebuchet MS"/>
                <a:cs typeface="Trebuchet MS"/>
              </a:rPr>
              <a:t>1</a:t>
            </a:r>
            <a:r>
              <a:rPr sz="2800" b="1" spc="-220" dirty="0">
                <a:latin typeface="Trebuchet MS"/>
                <a:cs typeface="Trebuchet MS"/>
              </a:rPr>
              <a:t>C</a:t>
            </a:r>
            <a:r>
              <a:rPr sz="2800" b="1" spc="-200" dirty="0">
                <a:latin typeface="Trebuchet MS"/>
                <a:cs typeface="Trebuchet MS"/>
              </a:rPr>
              <a:t>o</a:t>
            </a:r>
            <a:r>
              <a:rPr sz="2800" b="1" spc="-580" dirty="0">
                <a:latin typeface="Trebuchet MS"/>
                <a:cs typeface="Trebuchet MS"/>
              </a:rPr>
              <a:t>r</a:t>
            </a:r>
            <a:r>
              <a:rPr sz="2800" b="1" spc="-365" dirty="0">
                <a:latin typeface="Trebuchet MS"/>
                <a:cs typeface="Trebuchet MS"/>
              </a:rPr>
              <a:t>.</a:t>
            </a:r>
            <a:r>
              <a:rPr sz="2800" b="1" spc="185" dirty="0">
                <a:latin typeface="Trebuchet MS"/>
                <a:cs typeface="Trebuchet MS"/>
              </a:rPr>
              <a:t> </a:t>
            </a:r>
            <a:r>
              <a:rPr sz="2800" spc="-65" dirty="0">
                <a:latin typeface="Trebuchet MS"/>
                <a:cs typeface="Trebuchet MS"/>
              </a:rPr>
              <a:t>1</a:t>
            </a:r>
            <a:r>
              <a:rPr sz="2800" spc="-365" dirty="0">
                <a:latin typeface="Trebuchet MS"/>
                <a:cs typeface="Trebuchet MS"/>
              </a:rPr>
              <a:t>:</a:t>
            </a:r>
            <a:r>
              <a:rPr sz="2800" spc="-65" dirty="0">
                <a:latin typeface="Trebuchet MS"/>
                <a:cs typeface="Trebuchet MS"/>
              </a:rPr>
              <a:t>7</a:t>
            </a:r>
            <a:r>
              <a:rPr sz="2800" spc="-225" dirty="0">
                <a:latin typeface="Trebuchet MS"/>
                <a:cs typeface="Trebuchet MS"/>
              </a:rPr>
              <a:t>-</a:t>
            </a:r>
            <a:r>
              <a:rPr sz="2800" spc="-65" dirty="0">
                <a:latin typeface="Trebuchet MS"/>
                <a:cs typeface="Trebuchet MS"/>
              </a:rPr>
              <a:t>8</a:t>
            </a:r>
            <a:r>
              <a:rPr sz="2800" spc="-360" dirty="0">
                <a:latin typeface="Trebuchet MS"/>
                <a:cs typeface="Trebuchet MS"/>
              </a:rPr>
              <a:t>;</a:t>
            </a:r>
            <a:r>
              <a:rPr sz="2800" spc="180" dirty="0">
                <a:latin typeface="Trebuchet MS"/>
                <a:cs typeface="Trebuchet MS"/>
              </a:rPr>
              <a:t> </a:t>
            </a:r>
            <a:r>
              <a:rPr sz="2800" spc="-65" dirty="0">
                <a:latin typeface="Trebuchet MS"/>
                <a:cs typeface="Trebuchet MS"/>
              </a:rPr>
              <a:t>15</a:t>
            </a:r>
            <a:r>
              <a:rPr sz="2800" spc="-365" dirty="0">
                <a:latin typeface="Trebuchet MS"/>
                <a:cs typeface="Trebuchet MS"/>
              </a:rPr>
              <a:t>:</a:t>
            </a:r>
            <a:r>
              <a:rPr sz="2800" spc="-65" dirty="0">
                <a:latin typeface="Trebuchet MS"/>
                <a:cs typeface="Trebuchet MS"/>
              </a:rPr>
              <a:t>51</a:t>
            </a:r>
            <a:r>
              <a:rPr sz="2800" spc="-225" dirty="0">
                <a:latin typeface="Trebuchet MS"/>
                <a:cs typeface="Trebuchet MS"/>
              </a:rPr>
              <a:t>-</a:t>
            </a:r>
            <a:r>
              <a:rPr sz="2800" spc="-65" dirty="0">
                <a:latin typeface="Trebuchet MS"/>
                <a:cs typeface="Trebuchet MS"/>
              </a:rPr>
              <a:t>53</a:t>
            </a:r>
            <a:r>
              <a:rPr sz="2800" spc="-360" dirty="0">
                <a:latin typeface="Trebuchet MS"/>
                <a:cs typeface="Trebuchet MS"/>
              </a:rPr>
              <a:t>;</a:t>
            </a:r>
            <a:r>
              <a:rPr sz="2800" spc="180" dirty="0">
                <a:latin typeface="Trebuchet MS"/>
                <a:cs typeface="Trebuchet MS"/>
              </a:rPr>
              <a:t> </a:t>
            </a:r>
            <a:r>
              <a:rPr sz="2800" spc="-65" dirty="0">
                <a:latin typeface="Trebuchet MS"/>
                <a:cs typeface="Trebuchet MS"/>
              </a:rPr>
              <a:t>16</a:t>
            </a:r>
            <a:r>
              <a:rPr sz="2800" spc="-365" dirty="0">
                <a:latin typeface="Trebuchet MS"/>
                <a:cs typeface="Trebuchet MS"/>
              </a:rPr>
              <a:t>:</a:t>
            </a:r>
            <a:r>
              <a:rPr sz="2800" spc="-65" dirty="0">
                <a:latin typeface="Trebuchet MS"/>
                <a:cs typeface="Trebuchet MS"/>
              </a:rPr>
              <a:t>22</a:t>
            </a:r>
            <a:r>
              <a:rPr sz="2800" spc="-360" dirty="0">
                <a:latin typeface="Trebuchet MS"/>
                <a:cs typeface="Trebuchet MS"/>
              </a:rPr>
              <a:t>;</a:t>
            </a:r>
            <a:r>
              <a:rPr lang="en-GB" sz="2800" spc="-360" dirty="0">
                <a:latin typeface="Trebuchet MS"/>
                <a:cs typeface="Trebuchet MS"/>
              </a:rPr>
              <a:t>          </a:t>
            </a:r>
            <a:r>
              <a:rPr sz="2800" b="1" spc="-204" dirty="0">
                <a:latin typeface="Trebuchet MS"/>
                <a:cs typeface="Trebuchet MS"/>
              </a:rPr>
              <a:t>Ph</a:t>
            </a:r>
            <a:r>
              <a:rPr sz="2800" b="1" spc="-185" dirty="0">
                <a:latin typeface="Trebuchet MS"/>
                <a:cs typeface="Trebuchet MS"/>
              </a:rPr>
              <a:t>i</a:t>
            </a:r>
            <a:r>
              <a:rPr sz="2800" b="1" spc="-365" dirty="0">
                <a:latin typeface="Trebuchet MS"/>
                <a:cs typeface="Trebuchet MS"/>
              </a:rPr>
              <a:t>.</a:t>
            </a:r>
            <a:r>
              <a:rPr sz="2800" spc="-160" dirty="0">
                <a:latin typeface="Trebuchet MS"/>
                <a:cs typeface="Trebuchet MS"/>
              </a:rPr>
              <a:t>3:20-21; </a:t>
            </a:r>
            <a:r>
              <a:rPr sz="2800" spc="-215" dirty="0">
                <a:latin typeface="Trebuchet MS"/>
                <a:cs typeface="Trebuchet MS"/>
              </a:rPr>
              <a:t>4:5; </a:t>
            </a:r>
            <a:r>
              <a:rPr lang="en-GB" sz="2800" spc="-215" dirty="0">
                <a:latin typeface="Trebuchet MS"/>
                <a:cs typeface="Trebuchet MS"/>
              </a:rPr>
              <a:t>       </a:t>
            </a:r>
            <a:r>
              <a:rPr sz="2800" b="1" spc="-240" dirty="0">
                <a:latin typeface="Trebuchet MS"/>
                <a:cs typeface="Trebuchet MS"/>
              </a:rPr>
              <a:t>Col. </a:t>
            </a:r>
            <a:r>
              <a:rPr sz="2800" spc="-215" dirty="0">
                <a:latin typeface="Trebuchet MS"/>
                <a:cs typeface="Trebuchet MS"/>
              </a:rPr>
              <a:t>3:4; </a:t>
            </a:r>
            <a:r>
              <a:rPr lang="en-GB" sz="2800" spc="-215" dirty="0">
                <a:latin typeface="Trebuchet MS"/>
                <a:cs typeface="Trebuchet MS"/>
              </a:rPr>
              <a:t>        </a:t>
            </a:r>
            <a:r>
              <a:rPr sz="2800" b="1" spc="-229" dirty="0">
                <a:latin typeface="Trebuchet MS"/>
                <a:cs typeface="Trebuchet MS"/>
              </a:rPr>
              <a:t>1Thess</a:t>
            </a:r>
            <a:r>
              <a:rPr sz="2800" spc="-229" dirty="0">
                <a:latin typeface="Trebuchet MS"/>
                <a:cs typeface="Trebuchet MS"/>
              </a:rPr>
              <a:t>.1:10;</a:t>
            </a:r>
            <a:r>
              <a:rPr lang="en-GB" sz="2800" spc="-229" dirty="0">
                <a:latin typeface="Trebuchet MS"/>
                <a:cs typeface="Trebuchet MS"/>
              </a:rPr>
              <a:t> </a:t>
            </a:r>
            <a:r>
              <a:rPr sz="2800" spc="-229" dirty="0">
                <a:latin typeface="Trebuchet MS"/>
                <a:cs typeface="Trebuchet MS"/>
              </a:rPr>
              <a:t> </a:t>
            </a:r>
            <a:r>
              <a:rPr lang="en-GB" sz="2800" spc="-229" dirty="0">
                <a:latin typeface="Trebuchet MS"/>
                <a:cs typeface="Trebuchet MS"/>
              </a:rPr>
              <a:t>  </a:t>
            </a:r>
            <a:r>
              <a:rPr sz="2800" spc="-160" dirty="0">
                <a:latin typeface="Trebuchet MS"/>
                <a:cs typeface="Trebuchet MS"/>
              </a:rPr>
              <a:t>2:19-20;</a:t>
            </a:r>
            <a:r>
              <a:rPr lang="en-GB" sz="2800" spc="-160" dirty="0">
                <a:latin typeface="Trebuchet MS"/>
                <a:cs typeface="Trebuchet MS"/>
              </a:rPr>
              <a:t>   </a:t>
            </a:r>
            <a:r>
              <a:rPr sz="2800" spc="-160" dirty="0">
                <a:latin typeface="Trebuchet MS"/>
                <a:cs typeface="Trebuchet MS"/>
              </a:rPr>
              <a:t> 4:13-18;</a:t>
            </a:r>
            <a:r>
              <a:rPr sz="2800" spc="240" dirty="0">
                <a:latin typeface="Trebuchet MS"/>
                <a:cs typeface="Trebuchet MS"/>
              </a:rPr>
              <a:t> </a:t>
            </a:r>
            <a:r>
              <a:rPr lang="en-GB" sz="2800" spc="240" dirty="0">
                <a:latin typeface="Trebuchet MS"/>
                <a:cs typeface="Trebuchet MS"/>
              </a:rPr>
              <a:t>  </a:t>
            </a:r>
            <a:r>
              <a:rPr sz="2800" spc="-200" dirty="0">
                <a:latin typeface="Trebuchet MS"/>
                <a:cs typeface="Trebuchet MS"/>
              </a:rPr>
              <a:t>5:9,23;</a:t>
            </a:r>
            <a:endParaRPr sz="2800" dirty="0">
              <a:latin typeface="Trebuchet MS"/>
              <a:cs typeface="Trebuchet MS"/>
            </a:endParaRPr>
          </a:p>
          <a:p>
            <a:pPr marL="241300">
              <a:lnSpc>
                <a:spcPts val="3890"/>
              </a:lnSpc>
              <a:tabLst>
                <a:tab pos="2715895" algn="l"/>
                <a:tab pos="5066030" algn="l"/>
                <a:tab pos="7639050" algn="l"/>
                <a:tab pos="9544685" algn="l"/>
              </a:tabLst>
            </a:pPr>
            <a:r>
              <a:rPr sz="2800" b="1" spc="-250" dirty="0">
                <a:latin typeface="Trebuchet MS"/>
                <a:cs typeface="Trebuchet MS"/>
              </a:rPr>
              <a:t>2Thess.</a:t>
            </a:r>
            <a:r>
              <a:rPr sz="2800" b="1" spc="-175" dirty="0">
                <a:latin typeface="Trebuchet MS"/>
                <a:cs typeface="Trebuchet MS"/>
              </a:rPr>
              <a:t> </a:t>
            </a:r>
            <a:r>
              <a:rPr sz="2800" spc="-215" dirty="0">
                <a:latin typeface="Trebuchet MS"/>
                <a:cs typeface="Trebuchet MS"/>
              </a:rPr>
              <a:t>2:1;	</a:t>
            </a:r>
            <a:r>
              <a:rPr sz="2800" b="1" spc="-285" dirty="0">
                <a:latin typeface="Trebuchet MS"/>
                <a:cs typeface="Trebuchet MS"/>
              </a:rPr>
              <a:t>1Tim.</a:t>
            </a:r>
            <a:r>
              <a:rPr sz="2800" b="1" spc="-175" dirty="0">
                <a:latin typeface="Trebuchet MS"/>
                <a:cs typeface="Trebuchet MS"/>
              </a:rPr>
              <a:t> </a:t>
            </a:r>
            <a:r>
              <a:rPr sz="2800" spc="-185" dirty="0">
                <a:latin typeface="Trebuchet MS"/>
                <a:cs typeface="Trebuchet MS"/>
              </a:rPr>
              <a:t>6:14;	</a:t>
            </a:r>
            <a:r>
              <a:rPr sz="2800" b="1" spc="-295" dirty="0">
                <a:latin typeface="Trebuchet MS"/>
                <a:cs typeface="Trebuchet MS"/>
              </a:rPr>
              <a:t>2Tim</a:t>
            </a:r>
            <a:r>
              <a:rPr sz="2800" spc="-295" dirty="0">
                <a:latin typeface="Trebuchet MS"/>
                <a:cs typeface="Trebuchet MS"/>
              </a:rPr>
              <a:t>.</a:t>
            </a:r>
            <a:r>
              <a:rPr sz="2800" spc="-175" dirty="0">
                <a:latin typeface="Trebuchet MS"/>
                <a:cs typeface="Trebuchet MS"/>
              </a:rPr>
              <a:t> </a:t>
            </a:r>
            <a:r>
              <a:rPr sz="2800" spc="-229" dirty="0">
                <a:latin typeface="Trebuchet MS"/>
                <a:cs typeface="Trebuchet MS"/>
              </a:rPr>
              <a:t>4:1,</a:t>
            </a:r>
            <a:r>
              <a:rPr sz="2800" spc="-175" dirty="0">
                <a:latin typeface="Trebuchet MS"/>
                <a:cs typeface="Trebuchet MS"/>
              </a:rPr>
              <a:t> </a:t>
            </a:r>
            <a:r>
              <a:rPr sz="2800" spc="-215" dirty="0">
                <a:latin typeface="Trebuchet MS"/>
                <a:cs typeface="Trebuchet MS"/>
              </a:rPr>
              <a:t>8;	</a:t>
            </a:r>
            <a:r>
              <a:rPr sz="2800" b="1" spc="-290" dirty="0">
                <a:latin typeface="Trebuchet MS"/>
                <a:cs typeface="Trebuchet MS"/>
              </a:rPr>
              <a:t>Tit.</a:t>
            </a:r>
            <a:r>
              <a:rPr sz="2800" b="1" spc="-175" dirty="0">
                <a:latin typeface="Trebuchet MS"/>
                <a:cs typeface="Trebuchet MS"/>
              </a:rPr>
              <a:t> </a:t>
            </a:r>
            <a:r>
              <a:rPr sz="2800" spc="-185" dirty="0">
                <a:latin typeface="Trebuchet MS"/>
                <a:cs typeface="Trebuchet MS"/>
              </a:rPr>
              <a:t>2:13;	</a:t>
            </a:r>
            <a:r>
              <a:rPr sz="2800" b="1" spc="-245" dirty="0">
                <a:latin typeface="Trebuchet MS"/>
                <a:cs typeface="Trebuchet MS"/>
              </a:rPr>
              <a:t>Heb.</a:t>
            </a:r>
            <a:r>
              <a:rPr sz="2800" b="1" spc="-254" dirty="0">
                <a:latin typeface="Trebuchet MS"/>
                <a:cs typeface="Trebuchet MS"/>
              </a:rPr>
              <a:t> </a:t>
            </a:r>
            <a:r>
              <a:rPr sz="2800" spc="-185" dirty="0">
                <a:latin typeface="Trebuchet MS"/>
                <a:cs typeface="Trebuchet MS"/>
              </a:rPr>
              <a:t>9:28;</a:t>
            </a:r>
            <a:endParaRPr sz="2800" dirty="0">
              <a:latin typeface="Trebuchet MS"/>
              <a:cs typeface="Trebuchet MS"/>
            </a:endParaRPr>
          </a:p>
          <a:p>
            <a:pPr marL="241300">
              <a:lnSpc>
                <a:spcPts val="3890"/>
              </a:lnSpc>
              <a:tabLst>
                <a:tab pos="2713990" algn="l"/>
                <a:tab pos="6548755" algn="l"/>
                <a:tab pos="9853295" algn="l"/>
              </a:tabLst>
            </a:pPr>
            <a:r>
              <a:rPr sz="2800" b="1" spc="-355" dirty="0">
                <a:latin typeface="Trebuchet MS"/>
                <a:cs typeface="Trebuchet MS"/>
              </a:rPr>
              <a:t>Jam.</a:t>
            </a:r>
            <a:r>
              <a:rPr sz="2800" b="1" spc="290" dirty="0">
                <a:latin typeface="Trebuchet MS"/>
                <a:cs typeface="Trebuchet MS"/>
              </a:rPr>
              <a:t> </a:t>
            </a:r>
            <a:r>
              <a:rPr sz="2800" spc="-190" dirty="0">
                <a:latin typeface="Trebuchet MS"/>
                <a:cs typeface="Trebuchet MS"/>
              </a:rPr>
              <a:t>5:7-9;	</a:t>
            </a:r>
            <a:r>
              <a:rPr sz="2800" b="1" spc="-290" dirty="0">
                <a:latin typeface="Trebuchet MS"/>
                <a:cs typeface="Trebuchet MS"/>
              </a:rPr>
              <a:t>1Pet</a:t>
            </a:r>
            <a:r>
              <a:rPr sz="2800" spc="-290" dirty="0">
                <a:latin typeface="Trebuchet MS"/>
                <a:cs typeface="Trebuchet MS"/>
              </a:rPr>
              <a:t>.  </a:t>
            </a:r>
            <a:r>
              <a:rPr sz="2800" spc="-229" dirty="0">
                <a:latin typeface="Trebuchet MS"/>
                <a:cs typeface="Trebuchet MS"/>
              </a:rPr>
              <a:t>1:7,</a:t>
            </a:r>
            <a:r>
              <a:rPr sz="2800" spc="95" dirty="0">
                <a:latin typeface="Trebuchet MS"/>
                <a:cs typeface="Trebuchet MS"/>
              </a:rPr>
              <a:t> </a:t>
            </a:r>
            <a:r>
              <a:rPr sz="2800" spc="-165" dirty="0">
                <a:latin typeface="Trebuchet MS"/>
                <a:cs typeface="Trebuchet MS"/>
              </a:rPr>
              <a:t>13;</a:t>
            </a:r>
            <a:r>
              <a:rPr sz="2800" spc="300" dirty="0">
                <a:latin typeface="Trebuchet MS"/>
                <a:cs typeface="Trebuchet MS"/>
              </a:rPr>
              <a:t> </a:t>
            </a:r>
            <a:r>
              <a:rPr sz="2800" spc="-215" dirty="0">
                <a:latin typeface="Trebuchet MS"/>
                <a:cs typeface="Trebuchet MS"/>
              </a:rPr>
              <a:t>5:4;</a:t>
            </a:r>
            <a:r>
              <a:rPr lang="en-GB" sz="2800" spc="-215" dirty="0">
                <a:latin typeface="Trebuchet MS"/>
                <a:cs typeface="Trebuchet MS"/>
              </a:rPr>
              <a:t>          </a:t>
            </a:r>
            <a:r>
              <a:rPr sz="2800" b="1" spc="-405" dirty="0">
                <a:latin typeface="Trebuchet MS"/>
                <a:cs typeface="Trebuchet MS"/>
              </a:rPr>
              <a:t>1Jn</a:t>
            </a:r>
            <a:r>
              <a:rPr sz="2800" spc="-405" dirty="0">
                <a:latin typeface="Trebuchet MS"/>
                <a:cs typeface="Trebuchet MS"/>
              </a:rPr>
              <a:t>. </a:t>
            </a:r>
            <a:r>
              <a:rPr sz="2800" spc="-385" dirty="0">
                <a:latin typeface="Trebuchet MS"/>
                <a:cs typeface="Trebuchet MS"/>
              </a:rPr>
              <a:t> </a:t>
            </a:r>
            <a:r>
              <a:rPr sz="2800" spc="-175" dirty="0">
                <a:latin typeface="Trebuchet MS"/>
                <a:cs typeface="Trebuchet MS"/>
              </a:rPr>
              <a:t>2:28-3:2-3;</a:t>
            </a:r>
            <a:r>
              <a:rPr lang="en-GB" sz="2800" spc="-175" dirty="0">
                <a:latin typeface="Trebuchet MS"/>
                <a:cs typeface="Trebuchet MS"/>
              </a:rPr>
              <a:t>        </a:t>
            </a:r>
            <a:r>
              <a:rPr sz="2800" b="1" spc="-340" dirty="0">
                <a:latin typeface="Trebuchet MS"/>
                <a:cs typeface="Trebuchet MS"/>
              </a:rPr>
              <a:t>Jude</a:t>
            </a:r>
            <a:r>
              <a:rPr sz="2800" b="1" spc="220" dirty="0">
                <a:latin typeface="Trebuchet MS"/>
                <a:cs typeface="Trebuchet MS"/>
              </a:rPr>
              <a:t> </a:t>
            </a:r>
            <a:r>
              <a:rPr sz="2800" spc="-165" dirty="0">
                <a:latin typeface="Trebuchet MS"/>
                <a:cs typeface="Trebuchet MS"/>
              </a:rPr>
              <a:t>21;</a:t>
            </a:r>
            <a:endParaRPr sz="2800" dirty="0">
              <a:latin typeface="Trebuchet MS"/>
              <a:cs typeface="Trebuchet MS"/>
            </a:endParaRPr>
          </a:p>
          <a:p>
            <a:pPr marL="241300">
              <a:lnSpc>
                <a:spcPts val="4105"/>
              </a:lnSpc>
            </a:pPr>
            <a:r>
              <a:rPr sz="2800" b="1" spc="-330" dirty="0">
                <a:latin typeface="Trebuchet MS"/>
                <a:cs typeface="Trebuchet MS"/>
              </a:rPr>
              <a:t>Rev. </a:t>
            </a:r>
            <a:r>
              <a:rPr sz="2800" spc="-165" dirty="0">
                <a:latin typeface="Trebuchet MS"/>
                <a:cs typeface="Trebuchet MS"/>
              </a:rPr>
              <a:t>2:225;</a:t>
            </a:r>
            <a:r>
              <a:rPr sz="2800" spc="-225" dirty="0">
                <a:latin typeface="Trebuchet MS"/>
                <a:cs typeface="Trebuchet MS"/>
              </a:rPr>
              <a:t> </a:t>
            </a:r>
            <a:r>
              <a:rPr sz="2800" spc="-140" dirty="0">
                <a:latin typeface="Trebuchet MS"/>
                <a:cs typeface="Trebuchet MS"/>
              </a:rPr>
              <a:t>3:10</a:t>
            </a:r>
            <a:endParaRPr sz="2800" dirty="0">
              <a:latin typeface="Trebuchet MS"/>
              <a:cs typeface="Trebuchet MS"/>
            </a:endParaRPr>
          </a:p>
          <a:p>
            <a:pPr marL="241300" indent="-2286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241300" algn="l"/>
              </a:tabLst>
            </a:pPr>
            <a:r>
              <a:rPr sz="3600" b="1" spc="-20" dirty="0">
                <a:solidFill>
                  <a:srgbClr val="FF0000"/>
                </a:solidFill>
                <a:latin typeface="Trebuchet MS"/>
                <a:cs typeface="Trebuchet MS"/>
              </a:rPr>
              <a:t>SOME </a:t>
            </a:r>
            <a:r>
              <a:rPr sz="3600" b="1" spc="-170" dirty="0">
                <a:solidFill>
                  <a:srgbClr val="FF0000"/>
                </a:solidFill>
                <a:latin typeface="Trebuchet MS"/>
                <a:cs typeface="Trebuchet MS"/>
              </a:rPr>
              <a:t>SECOND </a:t>
            </a:r>
            <a:r>
              <a:rPr sz="3600" b="1" spc="-30" dirty="0">
                <a:solidFill>
                  <a:srgbClr val="FF0000"/>
                </a:solidFill>
                <a:latin typeface="Trebuchet MS"/>
                <a:cs typeface="Trebuchet MS"/>
              </a:rPr>
              <a:t>COMING</a:t>
            </a:r>
            <a:r>
              <a:rPr sz="3600" b="1" spc="-70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600" b="1" spc="-210" dirty="0">
                <a:solidFill>
                  <a:srgbClr val="FF0000"/>
                </a:solidFill>
                <a:latin typeface="Trebuchet MS"/>
                <a:cs typeface="Trebuchet MS"/>
              </a:rPr>
              <a:t>SCRIPTURE </a:t>
            </a:r>
            <a:r>
              <a:rPr sz="3600" b="1" spc="-204" dirty="0">
                <a:solidFill>
                  <a:srgbClr val="FF0000"/>
                </a:solidFill>
                <a:latin typeface="Trebuchet MS"/>
                <a:cs typeface="Trebuchet MS"/>
              </a:rPr>
              <a:t>PASSAGES</a:t>
            </a:r>
            <a:endParaRPr sz="3600" dirty="0">
              <a:latin typeface="Trebuchet MS"/>
              <a:cs typeface="Trebuchet MS"/>
            </a:endParaRPr>
          </a:p>
          <a:p>
            <a:pPr marL="241300" indent="-228600">
              <a:lnSpc>
                <a:spcPts val="4105"/>
              </a:lnSpc>
              <a:spcBef>
                <a:spcPts val="555"/>
              </a:spcBef>
              <a:buFont typeface="Arial"/>
              <a:buChar char="•"/>
              <a:tabLst>
                <a:tab pos="241300" algn="l"/>
                <a:tab pos="1360170" algn="l"/>
                <a:tab pos="3140075" algn="l"/>
                <a:tab pos="4688205" algn="l"/>
                <a:tab pos="6235700" algn="l"/>
                <a:tab pos="7475220" algn="l"/>
                <a:tab pos="8883015" algn="l"/>
                <a:tab pos="10431145" algn="l"/>
              </a:tabLst>
            </a:pPr>
            <a:r>
              <a:rPr sz="2800" b="1" spc="-185" dirty="0">
                <a:latin typeface="Trebuchet MS"/>
                <a:cs typeface="Trebuchet MS"/>
              </a:rPr>
              <a:t>Dan.	</a:t>
            </a:r>
            <a:r>
              <a:rPr sz="2800" spc="-160" dirty="0">
                <a:latin typeface="Trebuchet MS"/>
                <a:cs typeface="Trebuchet MS"/>
              </a:rPr>
              <a:t>2:44-45;	</a:t>
            </a:r>
            <a:r>
              <a:rPr sz="2800" spc="-175" dirty="0">
                <a:latin typeface="Trebuchet MS"/>
                <a:cs typeface="Trebuchet MS"/>
              </a:rPr>
              <a:t>7:9-14;	12:1-3;	</a:t>
            </a:r>
            <a:r>
              <a:rPr sz="2800" b="1" spc="-300" dirty="0">
                <a:latin typeface="Trebuchet MS"/>
                <a:cs typeface="Trebuchet MS"/>
              </a:rPr>
              <a:t>Zech.	</a:t>
            </a:r>
            <a:r>
              <a:rPr sz="2800" spc="-165" dirty="0">
                <a:latin typeface="Trebuchet MS"/>
                <a:cs typeface="Trebuchet MS"/>
              </a:rPr>
              <a:t>12:10;	</a:t>
            </a:r>
            <a:r>
              <a:rPr sz="2800" spc="-175" dirty="0">
                <a:latin typeface="Trebuchet MS"/>
                <a:cs typeface="Trebuchet MS"/>
              </a:rPr>
              <a:t>14:1-4;	</a:t>
            </a:r>
            <a:r>
              <a:rPr sz="2800" b="1" spc="-100" dirty="0">
                <a:latin typeface="Trebuchet MS"/>
                <a:cs typeface="Trebuchet MS"/>
              </a:rPr>
              <a:t>Matt.</a:t>
            </a:r>
            <a:endParaRPr sz="2800" dirty="0">
              <a:latin typeface="Trebuchet MS"/>
              <a:cs typeface="Trebuchet MS"/>
            </a:endParaRPr>
          </a:p>
          <a:p>
            <a:pPr marL="241300">
              <a:lnSpc>
                <a:spcPts val="3890"/>
              </a:lnSpc>
              <a:tabLst>
                <a:tab pos="6838950" algn="l"/>
                <a:tab pos="10951845" algn="l"/>
              </a:tabLst>
            </a:pPr>
            <a:r>
              <a:rPr sz="2800" spc="-65" dirty="0">
                <a:latin typeface="Trebuchet MS"/>
                <a:cs typeface="Trebuchet MS"/>
              </a:rPr>
              <a:t>13</a:t>
            </a:r>
            <a:r>
              <a:rPr sz="2800" spc="-365" dirty="0">
                <a:latin typeface="Trebuchet MS"/>
                <a:cs typeface="Trebuchet MS"/>
              </a:rPr>
              <a:t>:</a:t>
            </a:r>
            <a:r>
              <a:rPr sz="2800" spc="-65" dirty="0">
                <a:latin typeface="Trebuchet MS"/>
                <a:cs typeface="Trebuchet MS"/>
              </a:rPr>
              <a:t>41</a:t>
            </a:r>
            <a:r>
              <a:rPr sz="2800" spc="-360" dirty="0">
                <a:latin typeface="Trebuchet MS"/>
                <a:cs typeface="Trebuchet MS"/>
              </a:rPr>
              <a:t>;</a:t>
            </a:r>
            <a:r>
              <a:rPr sz="2800" spc="-240" dirty="0">
                <a:latin typeface="Trebuchet MS"/>
                <a:cs typeface="Trebuchet MS"/>
              </a:rPr>
              <a:t> </a:t>
            </a:r>
            <a:r>
              <a:rPr sz="2800" spc="-65" dirty="0">
                <a:latin typeface="Trebuchet MS"/>
                <a:cs typeface="Trebuchet MS"/>
              </a:rPr>
              <a:t>24</a:t>
            </a:r>
            <a:r>
              <a:rPr sz="2800" spc="-365" dirty="0">
                <a:latin typeface="Trebuchet MS"/>
                <a:cs typeface="Trebuchet MS"/>
              </a:rPr>
              <a:t>:</a:t>
            </a:r>
            <a:r>
              <a:rPr sz="2800" spc="-65" dirty="0">
                <a:latin typeface="Trebuchet MS"/>
                <a:cs typeface="Trebuchet MS"/>
              </a:rPr>
              <a:t>15</a:t>
            </a:r>
            <a:r>
              <a:rPr sz="2800" spc="-225" dirty="0">
                <a:latin typeface="Trebuchet MS"/>
                <a:cs typeface="Trebuchet MS"/>
              </a:rPr>
              <a:t>-</a:t>
            </a:r>
            <a:r>
              <a:rPr sz="2800" spc="-65" dirty="0">
                <a:latin typeface="Trebuchet MS"/>
                <a:cs typeface="Trebuchet MS"/>
              </a:rPr>
              <a:t>31</a:t>
            </a:r>
            <a:r>
              <a:rPr sz="2800" spc="-360" dirty="0">
                <a:latin typeface="Trebuchet MS"/>
                <a:cs typeface="Trebuchet MS"/>
              </a:rPr>
              <a:t>:</a:t>
            </a:r>
            <a:r>
              <a:rPr sz="2800" spc="-240" dirty="0">
                <a:latin typeface="Trebuchet MS"/>
                <a:cs typeface="Trebuchet MS"/>
              </a:rPr>
              <a:t> </a:t>
            </a:r>
            <a:r>
              <a:rPr sz="2800" spc="-65" dirty="0">
                <a:latin typeface="Trebuchet MS"/>
                <a:cs typeface="Trebuchet MS"/>
              </a:rPr>
              <a:t>26</a:t>
            </a:r>
            <a:r>
              <a:rPr sz="2800" spc="-365" dirty="0">
                <a:latin typeface="Trebuchet MS"/>
                <a:cs typeface="Trebuchet MS"/>
              </a:rPr>
              <a:t>:</a:t>
            </a:r>
            <a:r>
              <a:rPr sz="2800" spc="-65" dirty="0">
                <a:latin typeface="Trebuchet MS"/>
                <a:cs typeface="Trebuchet MS"/>
              </a:rPr>
              <a:t>64</a:t>
            </a:r>
            <a:r>
              <a:rPr sz="2800" spc="-360" dirty="0">
                <a:latin typeface="Trebuchet MS"/>
                <a:cs typeface="Trebuchet MS"/>
              </a:rPr>
              <a:t>;</a:t>
            </a:r>
            <a:r>
              <a:rPr lang="en-GB" sz="2800" spc="-360" dirty="0">
                <a:latin typeface="Trebuchet MS"/>
                <a:cs typeface="Trebuchet MS"/>
              </a:rPr>
              <a:t>          </a:t>
            </a:r>
            <a:r>
              <a:rPr sz="2800" b="1" spc="125" dirty="0">
                <a:latin typeface="Trebuchet MS"/>
                <a:cs typeface="Trebuchet MS"/>
              </a:rPr>
              <a:t>M</a:t>
            </a:r>
            <a:r>
              <a:rPr sz="2800" b="1" spc="85" dirty="0">
                <a:latin typeface="Trebuchet MS"/>
                <a:cs typeface="Trebuchet MS"/>
              </a:rPr>
              <a:t>k</a:t>
            </a:r>
            <a:r>
              <a:rPr sz="2800" spc="-415" dirty="0">
                <a:latin typeface="Trebuchet MS"/>
                <a:cs typeface="Trebuchet MS"/>
              </a:rPr>
              <a:t>.</a:t>
            </a:r>
            <a:r>
              <a:rPr sz="2800" spc="-235" dirty="0">
                <a:latin typeface="Trebuchet MS"/>
                <a:cs typeface="Trebuchet MS"/>
              </a:rPr>
              <a:t> </a:t>
            </a:r>
            <a:r>
              <a:rPr sz="2800" spc="-65" dirty="0">
                <a:latin typeface="Trebuchet MS"/>
                <a:cs typeface="Trebuchet MS"/>
              </a:rPr>
              <a:t>13</a:t>
            </a:r>
            <a:r>
              <a:rPr sz="2800" spc="-365" dirty="0">
                <a:latin typeface="Trebuchet MS"/>
                <a:cs typeface="Trebuchet MS"/>
              </a:rPr>
              <a:t>:</a:t>
            </a:r>
            <a:r>
              <a:rPr sz="2800" spc="-65" dirty="0">
                <a:latin typeface="Trebuchet MS"/>
                <a:cs typeface="Trebuchet MS"/>
              </a:rPr>
              <a:t>14</a:t>
            </a:r>
            <a:r>
              <a:rPr sz="2800" spc="-225" dirty="0">
                <a:latin typeface="Trebuchet MS"/>
                <a:cs typeface="Trebuchet MS"/>
              </a:rPr>
              <a:t>-</a:t>
            </a:r>
            <a:r>
              <a:rPr sz="2800" spc="-65" dirty="0">
                <a:latin typeface="Trebuchet MS"/>
                <a:cs typeface="Trebuchet MS"/>
              </a:rPr>
              <a:t>27</a:t>
            </a:r>
            <a:r>
              <a:rPr sz="2800" spc="-360" dirty="0">
                <a:latin typeface="Trebuchet MS"/>
                <a:cs typeface="Trebuchet MS"/>
              </a:rPr>
              <a:t>;</a:t>
            </a:r>
            <a:r>
              <a:rPr sz="2800" spc="-240" dirty="0">
                <a:latin typeface="Trebuchet MS"/>
                <a:cs typeface="Trebuchet MS"/>
              </a:rPr>
              <a:t> </a:t>
            </a:r>
            <a:r>
              <a:rPr sz="2800" spc="-65" dirty="0">
                <a:latin typeface="Trebuchet MS"/>
                <a:cs typeface="Trebuchet MS"/>
              </a:rPr>
              <a:t>14</a:t>
            </a:r>
            <a:r>
              <a:rPr sz="2800" spc="-365" dirty="0">
                <a:latin typeface="Trebuchet MS"/>
                <a:cs typeface="Trebuchet MS"/>
              </a:rPr>
              <a:t>:</a:t>
            </a:r>
            <a:r>
              <a:rPr sz="2800" spc="-65" dirty="0">
                <a:latin typeface="Trebuchet MS"/>
                <a:cs typeface="Trebuchet MS"/>
              </a:rPr>
              <a:t>62</a:t>
            </a:r>
            <a:r>
              <a:rPr sz="2800" spc="-360" dirty="0">
                <a:latin typeface="Trebuchet MS"/>
                <a:cs typeface="Trebuchet MS"/>
              </a:rPr>
              <a:t>;</a:t>
            </a:r>
            <a:r>
              <a:rPr lang="en-GB" sz="2800" spc="-360" dirty="0">
                <a:latin typeface="Trebuchet MS"/>
                <a:cs typeface="Trebuchet MS"/>
              </a:rPr>
              <a:t>             </a:t>
            </a:r>
            <a:r>
              <a:rPr sz="2800" b="1" spc="-360" dirty="0">
                <a:latin typeface="Trebuchet MS"/>
                <a:cs typeface="Trebuchet MS"/>
              </a:rPr>
              <a:t>Lk</a:t>
            </a:r>
            <a:r>
              <a:rPr sz="2800" b="1" spc="-365" dirty="0">
                <a:latin typeface="Trebuchet MS"/>
                <a:cs typeface="Trebuchet MS"/>
              </a:rPr>
              <a:t>.</a:t>
            </a:r>
            <a:r>
              <a:rPr lang="en-GB" sz="2800" b="1" dirty="0">
                <a:latin typeface="Trebuchet MS"/>
                <a:cs typeface="Trebuchet MS"/>
              </a:rPr>
              <a:t> </a:t>
            </a:r>
            <a:r>
              <a:rPr sz="2800" spc="-150" dirty="0">
                <a:latin typeface="Trebuchet MS"/>
                <a:cs typeface="Trebuchet MS"/>
              </a:rPr>
              <a:t>21:25-28;</a:t>
            </a:r>
            <a:r>
              <a:rPr lang="en-GB" sz="2800" spc="-150" dirty="0">
                <a:latin typeface="Trebuchet MS"/>
                <a:cs typeface="Trebuchet MS"/>
              </a:rPr>
              <a:t>      </a:t>
            </a:r>
            <a:r>
              <a:rPr sz="2800" b="1" spc="-180" dirty="0">
                <a:latin typeface="Trebuchet MS"/>
                <a:cs typeface="Trebuchet MS"/>
              </a:rPr>
              <a:t>Acts</a:t>
            </a:r>
            <a:r>
              <a:rPr sz="2800" b="1" spc="40" dirty="0">
                <a:latin typeface="Trebuchet MS"/>
                <a:cs typeface="Trebuchet MS"/>
              </a:rPr>
              <a:t> </a:t>
            </a:r>
            <a:r>
              <a:rPr sz="2800" spc="-175" dirty="0">
                <a:latin typeface="Trebuchet MS"/>
                <a:cs typeface="Trebuchet MS"/>
              </a:rPr>
              <a:t>1:9-11;</a:t>
            </a:r>
            <a:r>
              <a:rPr sz="2800" spc="45" dirty="0">
                <a:latin typeface="Trebuchet MS"/>
                <a:cs typeface="Trebuchet MS"/>
              </a:rPr>
              <a:t> </a:t>
            </a:r>
            <a:r>
              <a:rPr sz="2800" spc="-160" dirty="0">
                <a:latin typeface="Trebuchet MS"/>
                <a:cs typeface="Trebuchet MS"/>
              </a:rPr>
              <a:t>3:19-21;</a:t>
            </a:r>
            <a:r>
              <a:rPr lang="en-GB" sz="2800" spc="-160" dirty="0">
                <a:latin typeface="Trebuchet MS"/>
                <a:cs typeface="Trebuchet MS"/>
              </a:rPr>
              <a:t>       </a:t>
            </a:r>
            <a:r>
              <a:rPr sz="2800" b="1" spc="-235" dirty="0">
                <a:latin typeface="Trebuchet MS"/>
                <a:cs typeface="Trebuchet MS"/>
              </a:rPr>
              <a:t>1Thess</a:t>
            </a:r>
            <a:r>
              <a:rPr sz="2800" b="1" spc="50" dirty="0">
                <a:latin typeface="Trebuchet MS"/>
                <a:cs typeface="Trebuchet MS"/>
              </a:rPr>
              <a:t> </a:t>
            </a:r>
            <a:r>
              <a:rPr sz="2800" spc="-185" dirty="0">
                <a:latin typeface="Trebuchet MS"/>
                <a:cs typeface="Trebuchet MS"/>
              </a:rPr>
              <a:t>3:13;</a:t>
            </a:r>
            <a:r>
              <a:rPr lang="en-GB" sz="2800" spc="-185" dirty="0">
                <a:latin typeface="Trebuchet MS"/>
                <a:cs typeface="Trebuchet MS"/>
              </a:rPr>
              <a:t>         </a:t>
            </a:r>
            <a:r>
              <a:rPr sz="2800" b="1" spc="-260" dirty="0">
                <a:latin typeface="Trebuchet MS"/>
                <a:cs typeface="Trebuchet MS"/>
              </a:rPr>
              <a:t>2Thess</a:t>
            </a:r>
            <a:r>
              <a:rPr sz="2800" spc="-260" dirty="0">
                <a:latin typeface="Trebuchet MS"/>
                <a:cs typeface="Trebuchet MS"/>
              </a:rPr>
              <a:t>.</a:t>
            </a:r>
            <a:r>
              <a:rPr sz="2800" spc="-25" dirty="0">
                <a:latin typeface="Trebuchet MS"/>
                <a:cs typeface="Trebuchet MS"/>
              </a:rPr>
              <a:t> </a:t>
            </a:r>
            <a:r>
              <a:rPr sz="2800" spc="-180" dirty="0">
                <a:latin typeface="Trebuchet MS"/>
                <a:cs typeface="Trebuchet MS"/>
              </a:rPr>
              <a:t>1:6-</a:t>
            </a:r>
            <a:r>
              <a:rPr sz="2800" spc="-165" dirty="0">
                <a:latin typeface="Trebuchet MS"/>
                <a:cs typeface="Trebuchet MS"/>
              </a:rPr>
              <a:t>10;  </a:t>
            </a:r>
            <a:r>
              <a:rPr sz="2800" spc="-215" dirty="0">
                <a:latin typeface="Trebuchet MS"/>
                <a:cs typeface="Trebuchet MS"/>
              </a:rPr>
              <a:t>2:8;</a:t>
            </a:r>
            <a:r>
              <a:rPr sz="2800" spc="-250" dirty="0">
                <a:latin typeface="Trebuchet MS"/>
                <a:cs typeface="Trebuchet MS"/>
              </a:rPr>
              <a:t> </a:t>
            </a:r>
            <a:r>
              <a:rPr lang="en-GB" sz="2800" spc="-250" dirty="0">
                <a:latin typeface="Trebuchet MS"/>
                <a:cs typeface="Trebuchet MS"/>
              </a:rPr>
              <a:t>          </a:t>
            </a:r>
            <a:r>
              <a:rPr sz="2800" b="1" spc="-254" dirty="0">
                <a:latin typeface="Trebuchet MS"/>
                <a:cs typeface="Trebuchet MS"/>
              </a:rPr>
              <a:t>1Pt.</a:t>
            </a:r>
            <a:r>
              <a:rPr sz="2800" b="1" spc="254" dirty="0">
                <a:latin typeface="Trebuchet MS"/>
                <a:cs typeface="Trebuchet MS"/>
              </a:rPr>
              <a:t> </a:t>
            </a:r>
            <a:r>
              <a:rPr sz="2800" spc="-160" dirty="0">
                <a:latin typeface="Trebuchet MS"/>
                <a:cs typeface="Trebuchet MS"/>
              </a:rPr>
              <a:t>4:12-13;</a:t>
            </a:r>
            <a:r>
              <a:rPr lang="en-GB" sz="2800" spc="-160" dirty="0">
                <a:latin typeface="Trebuchet MS"/>
                <a:cs typeface="Trebuchet MS"/>
              </a:rPr>
              <a:t>       </a:t>
            </a:r>
            <a:r>
              <a:rPr sz="2800" b="1" spc="-254" dirty="0">
                <a:latin typeface="Trebuchet MS"/>
                <a:cs typeface="Trebuchet MS"/>
              </a:rPr>
              <a:t>2Pt.</a:t>
            </a:r>
            <a:r>
              <a:rPr sz="2800" b="1" spc="260" dirty="0">
                <a:latin typeface="Trebuchet MS"/>
                <a:cs typeface="Trebuchet MS"/>
              </a:rPr>
              <a:t> </a:t>
            </a:r>
            <a:r>
              <a:rPr sz="2800" spc="-175" dirty="0">
                <a:latin typeface="Trebuchet MS"/>
                <a:cs typeface="Trebuchet MS"/>
              </a:rPr>
              <a:t>3:1-1</a:t>
            </a:r>
            <a:r>
              <a:rPr lang="en-GB" sz="2800" spc="-175" dirty="0">
                <a:latin typeface="Trebuchet MS"/>
                <a:cs typeface="Trebuchet MS"/>
              </a:rPr>
              <a:t>4;      </a:t>
            </a:r>
            <a:r>
              <a:rPr sz="2800" b="1" spc="-340" dirty="0">
                <a:latin typeface="Trebuchet MS"/>
                <a:cs typeface="Trebuchet MS"/>
              </a:rPr>
              <a:t>Jude</a:t>
            </a:r>
            <a:r>
              <a:rPr sz="2800" b="1" spc="254" dirty="0">
                <a:latin typeface="Trebuchet MS"/>
                <a:cs typeface="Trebuchet MS"/>
              </a:rPr>
              <a:t> </a:t>
            </a:r>
            <a:r>
              <a:rPr sz="2800" spc="-140" dirty="0">
                <a:latin typeface="Trebuchet MS"/>
                <a:cs typeface="Trebuchet MS"/>
              </a:rPr>
              <a:t>14-15;</a:t>
            </a:r>
            <a:r>
              <a:rPr lang="en-GB" sz="2800" spc="-140" dirty="0">
                <a:latin typeface="Trebuchet MS"/>
                <a:cs typeface="Trebuchet MS"/>
              </a:rPr>
              <a:t> </a:t>
            </a:r>
            <a:r>
              <a:rPr sz="2800" b="1" spc="-330" dirty="0">
                <a:latin typeface="Trebuchet MS"/>
                <a:cs typeface="Trebuchet MS"/>
              </a:rPr>
              <a:t>Rev.</a:t>
            </a:r>
            <a:r>
              <a:rPr sz="2800" b="1" spc="160" dirty="0">
                <a:latin typeface="Trebuchet MS"/>
                <a:cs typeface="Trebuchet MS"/>
              </a:rPr>
              <a:t> </a:t>
            </a:r>
            <a:r>
              <a:rPr sz="2800" spc="-215" dirty="0">
                <a:latin typeface="Trebuchet MS"/>
                <a:cs typeface="Trebuchet MS"/>
              </a:rPr>
              <a:t>1:7;</a:t>
            </a:r>
            <a:r>
              <a:rPr lang="en-GB" sz="2800" dirty="0">
                <a:latin typeface="Trebuchet MS"/>
                <a:cs typeface="Trebuchet MS"/>
              </a:rPr>
              <a:t>   </a:t>
            </a:r>
            <a:r>
              <a:rPr lang="en-GB" sz="2800" spc="-160" dirty="0">
                <a:latin typeface="Trebuchet MS"/>
                <a:cs typeface="Trebuchet MS"/>
              </a:rPr>
              <a:t>19:11-20:6;     </a:t>
            </a:r>
            <a:r>
              <a:rPr lang="en-GB" sz="2800" spc="-200" dirty="0">
                <a:latin typeface="Trebuchet MS"/>
                <a:cs typeface="Trebuchet MS"/>
              </a:rPr>
              <a:t>22:7, </a:t>
            </a:r>
            <a:r>
              <a:rPr lang="en-GB" sz="2800" spc="-185" dirty="0">
                <a:latin typeface="Trebuchet MS"/>
                <a:cs typeface="Trebuchet MS"/>
              </a:rPr>
              <a:t>12,</a:t>
            </a:r>
            <a:r>
              <a:rPr lang="en-GB" sz="2800" spc="-470" dirty="0">
                <a:latin typeface="Trebuchet MS"/>
                <a:cs typeface="Trebuchet MS"/>
              </a:rPr>
              <a:t> </a:t>
            </a:r>
            <a:r>
              <a:rPr lang="en-GB" sz="2800" spc="-65" dirty="0">
                <a:latin typeface="Trebuchet MS"/>
                <a:cs typeface="Trebuchet MS"/>
              </a:rPr>
              <a:t>20</a:t>
            </a:r>
            <a:endParaRPr lang="en-GB" sz="28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8" y="455314"/>
            <a:ext cx="10284461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3600" spc="-235" dirty="0"/>
              <a:t>7/7 </a:t>
            </a:r>
            <a:r>
              <a:rPr sz="3600" spc="-55" dirty="0"/>
              <a:t>LONDON </a:t>
            </a:r>
            <a:r>
              <a:rPr sz="3600" spc="-50" dirty="0"/>
              <a:t>UNDERGROUND</a:t>
            </a:r>
            <a:r>
              <a:rPr sz="3600" spc="-620" dirty="0"/>
              <a:t> </a:t>
            </a:r>
            <a:r>
              <a:rPr sz="3600" spc="40" dirty="0"/>
              <a:t>BOMBING</a:t>
            </a:r>
          </a:p>
        </p:txBody>
      </p:sp>
      <p:sp>
        <p:nvSpPr>
          <p:cNvPr id="3" name="object 3"/>
          <p:cNvSpPr/>
          <p:nvPr/>
        </p:nvSpPr>
        <p:spPr>
          <a:xfrm>
            <a:off x="184150" y="1690687"/>
            <a:ext cx="5275262" cy="4654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43562" y="1690687"/>
            <a:ext cx="6364287" cy="46545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918BC8-23ED-0F47-9EA9-9A3FE3AEACD7}"/>
              </a:ext>
            </a:extLst>
          </p:cNvPr>
          <p:cNvSpPr/>
          <p:nvPr/>
        </p:nvSpPr>
        <p:spPr>
          <a:xfrm>
            <a:off x="1219200" y="533400"/>
            <a:ext cx="304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spc="-155" dirty="0">
                <a:solidFill>
                  <a:srgbClr val="000000"/>
                </a:solidFill>
              </a:rPr>
              <a:t>IRAQI</a:t>
            </a:r>
            <a:r>
              <a:rPr lang="en-GB" sz="3200" spc="-385" dirty="0">
                <a:solidFill>
                  <a:srgbClr val="000000"/>
                </a:solidFill>
              </a:rPr>
              <a:t> </a:t>
            </a:r>
            <a:r>
              <a:rPr lang="en-GB" sz="3200" spc="-55" dirty="0">
                <a:solidFill>
                  <a:srgbClr val="000000"/>
                </a:solidFill>
              </a:rPr>
              <a:t>ARMY</a:t>
            </a:r>
            <a:endParaRPr lang="en-US" sz="3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2CDB3B-7CE2-3445-91D6-39374FFDC7DE}"/>
              </a:ext>
            </a:extLst>
          </p:cNvPr>
          <p:cNvSpPr/>
          <p:nvPr/>
        </p:nvSpPr>
        <p:spPr>
          <a:xfrm>
            <a:off x="6581616" y="533400"/>
            <a:ext cx="472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spc="-5" dirty="0">
                <a:solidFill>
                  <a:srgbClr val="FF0000"/>
                </a:solidFill>
              </a:rPr>
              <a:t>AMERICAN</a:t>
            </a:r>
            <a:r>
              <a:rPr lang="en-GB" sz="3200" spc="-375" dirty="0">
                <a:solidFill>
                  <a:srgbClr val="FF0000"/>
                </a:solidFill>
              </a:rPr>
              <a:t> </a:t>
            </a:r>
            <a:r>
              <a:rPr lang="en-GB" sz="3200" spc="20" dirty="0">
                <a:solidFill>
                  <a:srgbClr val="FF0000"/>
                </a:solidFill>
              </a:rPr>
              <a:t>ARMY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54900EF0-2D9F-724C-ABFD-27116F5CAE6D}"/>
              </a:ext>
            </a:extLst>
          </p:cNvPr>
          <p:cNvSpPr/>
          <p:nvPr/>
        </p:nvSpPr>
        <p:spPr>
          <a:xfrm>
            <a:off x="6324600" y="1577340"/>
            <a:ext cx="5238433" cy="4832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7EC2D38B-D134-814B-8889-97FDA5C15DF2}"/>
              </a:ext>
            </a:extLst>
          </p:cNvPr>
          <p:cNvSpPr/>
          <p:nvPr/>
        </p:nvSpPr>
        <p:spPr>
          <a:xfrm>
            <a:off x="533400" y="1577340"/>
            <a:ext cx="5211762" cy="48329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29493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890" y="110890"/>
            <a:ext cx="1139571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3600" spc="-85" dirty="0"/>
              <a:t>WARS</a:t>
            </a:r>
            <a:r>
              <a:rPr sz="3600" spc="-290" dirty="0"/>
              <a:t> </a:t>
            </a:r>
            <a:r>
              <a:rPr sz="3600" spc="10" dirty="0"/>
              <a:t>AND</a:t>
            </a:r>
            <a:r>
              <a:rPr sz="3600" spc="-290" dirty="0"/>
              <a:t> </a:t>
            </a:r>
            <a:r>
              <a:rPr sz="3600" spc="25" dirty="0"/>
              <a:t>RUMOURS</a:t>
            </a:r>
            <a:r>
              <a:rPr sz="3600" spc="-285" dirty="0"/>
              <a:t> </a:t>
            </a:r>
            <a:r>
              <a:rPr sz="3600" spc="-135" dirty="0"/>
              <a:t>OF</a:t>
            </a:r>
            <a:r>
              <a:rPr sz="3600" spc="-295" dirty="0"/>
              <a:t> </a:t>
            </a:r>
            <a:r>
              <a:rPr sz="3600" spc="-85" dirty="0"/>
              <a:t>WARS</a:t>
            </a:r>
            <a:r>
              <a:rPr sz="3600" spc="-285" dirty="0"/>
              <a:t> </a:t>
            </a:r>
            <a:r>
              <a:rPr sz="3600" spc="-155" dirty="0"/>
              <a:t>[</a:t>
            </a:r>
            <a:r>
              <a:rPr sz="3600" spc="-155" dirty="0">
                <a:solidFill>
                  <a:srgbClr val="00B0F0"/>
                </a:solidFill>
              </a:rPr>
              <a:t>Matt.</a:t>
            </a:r>
            <a:r>
              <a:rPr sz="3600" spc="-300" dirty="0">
                <a:solidFill>
                  <a:srgbClr val="00B0F0"/>
                </a:solidFill>
              </a:rPr>
              <a:t> </a:t>
            </a:r>
            <a:r>
              <a:rPr sz="3600" spc="-155" dirty="0">
                <a:solidFill>
                  <a:srgbClr val="00B0F0"/>
                </a:solidFill>
              </a:rPr>
              <a:t>24:6]</a:t>
            </a:r>
          </a:p>
        </p:txBody>
      </p:sp>
      <p:sp>
        <p:nvSpPr>
          <p:cNvPr id="3" name="object 3"/>
          <p:cNvSpPr/>
          <p:nvPr/>
        </p:nvSpPr>
        <p:spPr>
          <a:xfrm>
            <a:off x="762000" y="1295400"/>
            <a:ext cx="10661650" cy="50625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427" y="0"/>
            <a:ext cx="9324975" cy="128524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605"/>
              </a:spcBef>
            </a:pPr>
            <a:r>
              <a:rPr spc="-5" dirty="0"/>
              <a:t>AMERICAN </a:t>
            </a:r>
            <a:r>
              <a:rPr spc="-40" dirty="0"/>
              <a:t>WEAPONS </a:t>
            </a:r>
            <a:r>
              <a:rPr spc="-135" dirty="0">
                <a:solidFill>
                  <a:srgbClr val="0070C0"/>
                </a:solidFill>
              </a:rPr>
              <a:t>VRS </a:t>
            </a:r>
            <a:r>
              <a:rPr spc="-125" dirty="0">
                <a:solidFill>
                  <a:srgbClr val="00B050"/>
                </a:solidFill>
              </a:rPr>
              <a:t>NORTH</a:t>
            </a:r>
            <a:r>
              <a:rPr spc="-1000" dirty="0">
                <a:solidFill>
                  <a:srgbClr val="00B050"/>
                </a:solidFill>
              </a:rPr>
              <a:t> </a:t>
            </a:r>
            <a:r>
              <a:rPr spc="-185" dirty="0">
                <a:solidFill>
                  <a:srgbClr val="00B050"/>
                </a:solidFill>
              </a:rPr>
              <a:t>KOREA  </a:t>
            </a:r>
            <a:r>
              <a:rPr spc="-40" dirty="0">
                <a:solidFill>
                  <a:srgbClr val="00B050"/>
                </a:solidFill>
              </a:rPr>
              <a:t>WEAPONS</a:t>
            </a:r>
          </a:p>
        </p:txBody>
      </p:sp>
      <p:sp>
        <p:nvSpPr>
          <p:cNvPr id="3" name="object 3"/>
          <p:cNvSpPr/>
          <p:nvPr/>
        </p:nvSpPr>
        <p:spPr>
          <a:xfrm>
            <a:off x="6419850" y="1376362"/>
            <a:ext cx="5578475" cy="50990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6687" y="1376362"/>
            <a:ext cx="6132512" cy="50990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299866"/>
            <a:ext cx="6969759" cy="681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00" spc="-85" dirty="0">
                <a:solidFill>
                  <a:srgbClr val="FF0000"/>
                </a:solidFill>
                <a:latin typeface="Trebuchet MS"/>
                <a:cs typeface="Trebuchet MS"/>
              </a:rPr>
              <a:t>WARS </a:t>
            </a:r>
            <a:r>
              <a:rPr sz="4300" spc="10" dirty="0">
                <a:solidFill>
                  <a:srgbClr val="FF0000"/>
                </a:solidFill>
                <a:latin typeface="Trebuchet MS"/>
                <a:cs typeface="Trebuchet MS"/>
              </a:rPr>
              <a:t>AND </a:t>
            </a:r>
            <a:r>
              <a:rPr sz="4300" spc="25" dirty="0">
                <a:solidFill>
                  <a:srgbClr val="FF0000"/>
                </a:solidFill>
                <a:latin typeface="Trebuchet MS"/>
                <a:cs typeface="Trebuchet MS"/>
              </a:rPr>
              <a:t>RUMOURS</a:t>
            </a:r>
            <a:r>
              <a:rPr sz="4300" spc="-97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4300" spc="-135" dirty="0">
                <a:solidFill>
                  <a:srgbClr val="FF0000"/>
                </a:solidFill>
                <a:latin typeface="Trebuchet MS"/>
                <a:cs typeface="Trebuchet MS"/>
              </a:rPr>
              <a:t>OF </a:t>
            </a:r>
            <a:r>
              <a:rPr sz="4300" spc="-70" dirty="0">
                <a:solidFill>
                  <a:srgbClr val="FF0000"/>
                </a:solidFill>
                <a:latin typeface="Trebuchet MS"/>
                <a:cs typeface="Trebuchet MS"/>
              </a:rPr>
              <a:t>WAR</a:t>
            </a:r>
            <a:endParaRPr sz="43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626092" y="299866"/>
            <a:ext cx="237998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spc="-130" dirty="0"/>
              <a:t>Matt.</a:t>
            </a:r>
            <a:r>
              <a:rPr sz="3600" spc="-360" dirty="0"/>
              <a:t> </a:t>
            </a:r>
            <a:r>
              <a:rPr sz="3600" spc="-125" dirty="0"/>
              <a:t>24:6</a:t>
            </a:r>
          </a:p>
        </p:txBody>
      </p:sp>
      <p:sp>
        <p:nvSpPr>
          <p:cNvPr id="4" name="object 4"/>
          <p:cNvSpPr/>
          <p:nvPr/>
        </p:nvSpPr>
        <p:spPr>
          <a:xfrm>
            <a:off x="184150" y="1560512"/>
            <a:ext cx="6003925" cy="4443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84950" y="1246187"/>
            <a:ext cx="5283200" cy="4368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0527" y="0"/>
            <a:ext cx="10755630" cy="128524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 algn="ctr">
              <a:lnSpc>
                <a:spcPts val="4750"/>
              </a:lnSpc>
              <a:spcBef>
                <a:spcPts val="605"/>
              </a:spcBef>
              <a:tabLst>
                <a:tab pos="2533650" algn="l"/>
              </a:tabLst>
            </a:pPr>
            <a:r>
              <a:rPr sz="3200" spc="-85" dirty="0"/>
              <a:t>WARS</a:t>
            </a:r>
            <a:r>
              <a:rPr sz="3200" spc="-290" dirty="0"/>
              <a:t> </a:t>
            </a:r>
            <a:r>
              <a:rPr sz="3200" spc="10" dirty="0"/>
              <a:t>AND</a:t>
            </a:r>
            <a:r>
              <a:rPr sz="3200" spc="-285" dirty="0"/>
              <a:t> </a:t>
            </a:r>
            <a:r>
              <a:rPr sz="3200" spc="25" dirty="0"/>
              <a:t>RUMOURS</a:t>
            </a:r>
            <a:r>
              <a:rPr sz="3200" spc="-290" dirty="0"/>
              <a:t> </a:t>
            </a:r>
            <a:r>
              <a:rPr sz="3200" spc="-135" dirty="0"/>
              <a:t>OF</a:t>
            </a:r>
            <a:r>
              <a:rPr sz="3200" spc="-290" dirty="0"/>
              <a:t> </a:t>
            </a:r>
            <a:r>
              <a:rPr sz="3200" spc="-155" dirty="0"/>
              <a:t>WAR;</a:t>
            </a:r>
            <a:r>
              <a:rPr sz="3200" spc="-300" dirty="0"/>
              <a:t> </a:t>
            </a:r>
            <a:r>
              <a:rPr sz="3200" spc="-50" dirty="0">
                <a:solidFill>
                  <a:srgbClr val="000000"/>
                </a:solidFill>
              </a:rPr>
              <a:t>INDONESIA</a:t>
            </a:r>
            <a:r>
              <a:rPr sz="3200" spc="-280" dirty="0">
                <a:solidFill>
                  <a:srgbClr val="000000"/>
                </a:solidFill>
              </a:rPr>
              <a:t> </a:t>
            </a:r>
            <a:r>
              <a:rPr sz="3200" spc="-135" dirty="0">
                <a:solidFill>
                  <a:srgbClr val="000000"/>
                </a:solidFill>
              </a:rPr>
              <a:t>VRS  </a:t>
            </a:r>
            <a:r>
              <a:rPr sz="3200" spc="-95" dirty="0">
                <a:solidFill>
                  <a:srgbClr val="000000"/>
                </a:solidFill>
              </a:rPr>
              <a:t>MALAYSIA	</a:t>
            </a:r>
            <a:r>
              <a:rPr sz="3200" spc="-130" dirty="0"/>
              <a:t>Matt.</a:t>
            </a:r>
            <a:r>
              <a:rPr sz="3200" spc="-300" dirty="0"/>
              <a:t> </a:t>
            </a:r>
            <a:r>
              <a:rPr sz="3200" spc="-125" dirty="0"/>
              <a:t>24:6</a:t>
            </a:r>
          </a:p>
        </p:txBody>
      </p:sp>
      <p:sp>
        <p:nvSpPr>
          <p:cNvPr id="3" name="object 3"/>
          <p:cNvSpPr/>
          <p:nvPr/>
        </p:nvSpPr>
        <p:spPr>
          <a:xfrm>
            <a:off x="6324600" y="1238250"/>
            <a:ext cx="5802312" cy="5060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550" y="1238250"/>
            <a:ext cx="6142037" cy="4664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902" y="55559"/>
            <a:ext cx="11270298" cy="6248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sz="3900" spc="-75" dirty="0">
                <a:solidFill>
                  <a:srgbClr val="FF0000"/>
                </a:solidFill>
                <a:latin typeface="Trebuchet MS"/>
                <a:cs typeface="Trebuchet MS"/>
              </a:rPr>
              <a:t>3</a:t>
            </a:r>
            <a:r>
              <a:rPr sz="3900" spc="-112" baseline="25641" dirty="0">
                <a:solidFill>
                  <a:srgbClr val="FF0000"/>
                </a:solidFill>
                <a:latin typeface="Trebuchet MS"/>
                <a:cs typeface="Trebuchet MS"/>
              </a:rPr>
              <a:t>rd</a:t>
            </a:r>
            <a:r>
              <a:rPr sz="3900" spc="-292" baseline="25641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900" spc="-180" dirty="0">
                <a:solidFill>
                  <a:srgbClr val="FF0000"/>
                </a:solidFill>
                <a:latin typeface="Trebuchet MS"/>
                <a:cs typeface="Trebuchet MS"/>
              </a:rPr>
              <a:t>THE</a:t>
            </a:r>
            <a:r>
              <a:rPr sz="3900" spc="-2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900" spc="-110" dirty="0">
                <a:solidFill>
                  <a:srgbClr val="FF0000"/>
                </a:solidFill>
                <a:latin typeface="Trebuchet MS"/>
                <a:cs typeface="Trebuchet MS"/>
              </a:rPr>
              <a:t>ANGEL</a:t>
            </a:r>
            <a:r>
              <a:rPr sz="3900" spc="-27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900" spc="-105" dirty="0">
                <a:solidFill>
                  <a:srgbClr val="FF0000"/>
                </a:solidFill>
                <a:latin typeface="Trebuchet MS"/>
                <a:cs typeface="Trebuchet MS"/>
              </a:rPr>
              <a:t>OF</a:t>
            </a:r>
            <a:r>
              <a:rPr sz="3900" spc="-27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900" spc="-15" dirty="0">
                <a:solidFill>
                  <a:srgbClr val="FF0000"/>
                </a:solidFill>
                <a:latin typeface="Trebuchet MS"/>
                <a:cs typeface="Trebuchet MS"/>
              </a:rPr>
              <a:t>FAMINE</a:t>
            </a:r>
            <a:r>
              <a:rPr sz="3900" spc="-2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900" spc="15" dirty="0">
                <a:solidFill>
                  <a:srgbClr val="FF0000"/>
                </a:solidFill>
                <a:latin typeface="Trebuchet MS"/>
                <a:cs typeface="Trebuchet MS"/>
              </a:rPr>
              <a:t>AND</a:t>
            </a:r>
            <a:r>
              <a:rPr sz="3900" spc="-27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900" spc="-100" dirty="0">
                <a:solidFill>
                  <a:srgbClr val="FF0000"/>
                </a:solidFill>
                <a:latin typeface="Trebuchet MS"/>
                <a:cs typeface="Trebuchet MS"/>
              </a:rPr>
              <a:t>HIGH</a:t>
            </a:r>
            <a:r>
              <a:rPr sz="3900" spc="-27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900" spc="-60" dirty="0">
                <a:solidFill>
                  <a:srgbClr val="FF0000"/>
                </a:solidFill>
                <a:latin typeface="Trebuchet MS"/>
                <a:cs typeface="Trebuchet MS"/>
              </a:rPr>
              <a:t>FOOD</a:t>
            </a:r>
            <a:r>
              <a:rPr sz="3900" spc="-27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900" spc="-140" dirty="0">
                <a:solidFill>
                  <a:srgbClr val="FF0000"/>
                </a:solidFill>
                <a:latin typeface="Trebuchet MS"/>
                <a:cs typeface="Trebuchet MS"/>
              </a:rPr>
              <a:t>PRICES</a:t>
            </a:r>
            <a:endParaRPr sz="39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13497" y="1684954"/>
            <a:ext cx="9394825" cy="43681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9652952" y="1691132"/>
            <a:ext cx="23837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430" dirty="0">
                <a:solidFill>
                  <a:srgbClr val="FF0000"/>
                </a:solidFill>
                <a:latin typeface="Trebuchet MS"/>
                <a:cs typeface="Trebuchet MS"/>
              </a:rPr>
              <a:t>REV.</a:t>
            </a:r>
            <a:r>
              <a:rPr sz="4800" b="1" spc="-434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4800" b="1" spc="-355" dirty="0">
                <a:solidFill>
                  <a:srgbClr val="FF0000"/>
                </a:solidFill>
                <a:latin typeface="Trebuchet MS"/>
                <a:cs typeface="Trebuchet MS"/>
              </a:rPr>
              <a:t>6:7b</a:t>
            </a:r>
            <a:endParaRPr sz="4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6377" y="0"/>
            <a:ext cx="11659870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600" spc="-105" dirty="0">
                <a:solidFill>
                  <a:srgbClr val="000000"/>
                </a:solidFill>
              </a:rPr>
              <a:t>SOUTHERN </a:t>
            </a:r>
            <a:r>
              <a:rPr sz="3600" spc="-15" dirty="0">
                <a:solidFill>
                  <a:srgbClr val="000000"/>
                </a:solidFill>
              </a:rPr>
              <a:t>SUDAN </a:t>
            </a:r>
            <a:r>
              <a:rPr sz="3600" spc="-85" dirty="0">
                <a:solidFill>
                  <a:srgbClr val="000000"/>
                </a:solidFill>
              </a:rPr>
              <a:t>FAMINE.</a:t>
            </a:r>
            <a:r>
              <a:rPr sz="3600" spc="-950" dirty="0">
                <a:solidFill>
                  <a:srgbClr val="000000"/>
                </a:solidFill>
              </a:rPr>
              <a:t> </a:t>
            </a:r>
            <a:r>
              <a:rPr lang="en-GB" sz="3600" spc="-160" dirty="0">
                <a:solidFill>
                  <a:srgbClr val="00B050"/>
                </a:solidFill>
              </a:rPr>
              <a:t>[</a:t>
            </a:r>
            <a:r>
              <a:rPr sz="3600" spc="-160" dirty="0">
                <a:solidFill>
                  <a:srgbClr val="00B050"/>
                </a:solidFill>
              </a:rPr>
              <a:t>Matt. </a:t>
            </a:r>
            <a:r>
              <a:rPr sz="3600" spc="-150" dirty="0">
                <a:solidFill>
                  <a:srgbClr val="00B050"/>
                </a:solidFill>
              </a:rPr>
              <a:t>24:7b] </a:t>
            </a:r>
            <a:r>
              <a:rPr sz="3600" spc="-345" dirty="0"/>
              <a:t>REV. </a:t>
            </a:r>
            <a:r>
              <a:rPr sz="3600" spc="-145" dirty="0"/>
              <a:t>6:7b</a:t>
            </a:r>
            <a:endParaRPr sz="36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89012" y="1108075"/>
            <a:ext cx="10020300" cy="56784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3077" y="240283"/>
            <a:ext cx="11241723" cy="12182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ts val="5040"/>
              </a:lnSpc>
              <a:spcBef>
                <a:spcPts val="90"/>
              </a:spcBef>
              <a:tabLst>
                <a:tab pos="7351395" algn="l"/>
              </a:tabLst>
            </a:pPr>
            <a:r>
              <a:rPr sz="3200" spc="-254" dirty="0">
                <a:solidFill>
                  <a:srgbClr val="000000"/>
                </a:solidFill>
              </a:rPr>
              <a:t>RE</a:t>
            </a:r>
            <a:r>
              <a:rPr sz="3200" spc="-235" dirty="0">
                <a:solidFill>
                  <a:srgbClr val="000000"/>
                </a:solidFill>
              </a:rPr>
              <a:t>F</a:t>
            </a:r>
            <a:r>
              <a:rPr sz="3200" spc="-60" dirty="0">
                <a:solidFill>
                  <a:srgbClr val="000000"/>
                </a:solidFill>
              </a:rPr>
              <a:t>U</a:t>
            </a:r>
            <a:r>
              <a:rPr sz="3200" spc="-215" dirty="0">
                <a:solidFill>
                  <a:srgbClr val="000000"/>
                </a:solidFill>
              </a:rPr>
              <a:t>GEE</a:t>
            </a:r>
            <a:r>
              <a:rPr sz="3200" spc="-325" dirty="0">
                <a:solidFill>
                  <a:srgbClr val="000000"/>
                </a:solidFill>
              </a:rPr>
              <a:t> </a:t>
            </a:r>
            <a:r>
              <a:rPr sz="3200" spc="-10" dirty="0">
                <a:solidFill>
                  <a:srgbClr val="000000"/>
                </a:solidFill>
              </a:rPr>
              <a:t>CAMP</a:t>
            </a:r>
            <a:r>
              <a:rPr sz="3200" spc="-130" dirty="0">
                <a:solidFill>
                  <a:srgbClr val="000000"/>
                </a:solidFill>
              </a:rPr>
              <a:t>S</a:t>
            </a:r>
            <a:r>
              <a:rPr sz="3200" spc="-330" dirty="0">
                <a:solidFill>
                  <a:srgbClr val="000000"/>
                </a:solidFill>
              </a:rPr>
              <a:t> </a:t>
            </a:r>
            <a:r>
              <a:rPr sz="3200" spc="-285" dirty="0">
                <a:solidFill>
                  <a:srgbClr val="000000"/>
                </a:solidFill>
              </a:rPr>
              <a:t>i</a:t>
            </a:r>
            <a:r>
              <a:rPr sz="3200" spc="-125" dirty="0">
                <a:solidFill>
                  <a:srgbClr val="000000"/>
                </a:solidFill>
              </a:rPr>
              <a:t>n</a:t>
            </a:r>
            <a:r>
              <a:rPr sz="3200" spc="-315" dirty="0">
                <a:solidFill>
                  <a:srgbClr val="000000"/>
                </a:solidFill>
              </a:rPr>
              <a:t> </a:t>
            </a:r>
            <a:r>
              <a:rPr sz="3200" spc="-204" dirty="0">
                <a:solidFill>
                  <a:srgbClr val="00B0F0"/>
                </a:solidFill>
              </a:rPr>
              <a:t>AF</a:t>
            </a:r>
            <a:r>
              <a:rPr sz="3200" spc="-195" dirty="0">
                <a:solidFill>
                  <a:srgbClr val="00B0F0"/>
                </a:solidFill>
              </a:rPr>
              <a:t>RICA</a:t>
            </a:r>
            <a:r>
              <a:rPr sz="3200" spc="-330" dirty="0">
                <a:solidFill>
                  <a:srgbClr val="00B0F0"/>
                </a:solidFill>
              </a:rPr>
              <a:t> </a:t>
            </a:r>
            <a:r>
              <a:rPr sz="3200" spc="-175" dirty="0">
                <a:solidFill>
                  <a:srgbClr val="000000"/>
                </a:solidFill>
              </a:rPr>
              <a:t>a</a:t>
            </a:r>
            <a:r>
              <a:rPr sz="3200" spc="-190" dirty="0">
                <a:solidFill>
                  <a:srgbClr val="000000"/>
                </a:solidFill>
              </a:rPr>
              <a:t>n</a:t>
            </a:r>
            <a:r>
              <a:rPr sz="3200" spc="-170" dirty="0">
                <a:solidFill>
                  <a:srgbClr val="000000"/>
                </a:solidFill>
              </a:rPr>
              <a:t>d</a:t>
            </a:r>
            <a:r>
              <a:rPr lang="en-GB" sz="3200" spc="-170" dirty="0">
                <a:solidFill>
                  <a:srgbClr val="000000"/>
                </a:solidFill>
              </a:rPr>
              <a:t> </a:t>
            </a:r>
            <a:r>
              <a:rPr sz="3200" spc="-455" dirty="0">
                <a:solidFill>
                  <a:srgbClr val="00B0F0"/>
                </a:solidFill>
              </a:rPr>
              <a:t>P</a:t>
            </a:r>
            <a:r>
              <a:rPr sz="3200" spc="-110" dirty="0">
                <a:solidFill>
                  <a:srgbClr val="00B0F0"/>
                </a:solidFill>
              </a:rPr>
              <a:t>A</a:t>
            </a:r>
            <a:r>
              <a:rPr sz="3200" spc="-254" dirty="0">
                <a:solidFill>
                  <a:srgbClr val="00B0F0"/>
                </a:solidFill>
              </a:rPr>
              <a:t>K</a:t>
            </a:r>
            <a:r>
              <a:rPr sz="3200" spc="-125" dirty="0">
                <a:solidFill>
                  <a:srgbClr val="00B0F0"/>
                </a:solidFill>
              </a:rPr>
              <a:t>I</a:t>
            </a:r>
            <a:r>
              <a:rPr sz="3200" spc="-100" dirty="0">
                <a:solidFill>
                  <a:srgbClr val="00B0F0"/>
                </a:solidFill>
              </a:rPr>
              <a:t>S</a:t>
            </a:r>
            <a:r>
              <a:rPr sz="3200" spc="-720" dirty="0">
                <a:solidFill>
                  <a:srgbClr val="00B0F0"/>
                </a:solidFill>
              </a:rPr>
              <a:t>T</a:t>
            </a:r>
            <a:r>
              <a:rPr sz="3200" spc="-55" dirty="0">
                <a:solidFill>
                  <a:srgbClr val="00B0F0"/>
                </a:solidFill>
              </a:rPr>
              <a:t>A</a:t>
            </a:r>
            <a:r>
              <a:rPr sz="3200" spc="60" dirty="0">
                <a:solidFill>
                  <a:srgbClr val="00B0F0"/>
                </a:solidFill>
              </a:rPr>
              <a:t>N</a:t>
            </a:r>
            <a:r>
              <a:rPr sz="3200" spc="-505" dirty="0">
                <a:solidFill>
                  <a:srgbClr val="00B0F0"/>
                </a:solidFill>
              </a:rPr>
              <a:t>.</a:t>
            </a:r>
            <a:endParaRPr sz="3200" dirty="0"/>
          </a:p>
          <a:p>
            <a:pPr marL="12700" algn="ctr">
              <a:lnSpc>
                <a:spcPts val="4920"/>
              </a:lnSpc>
            </a:pPr>
            <a:r>
              <a:rPr sz="3200" spc="-130" dirty="0">
                <a:solidFill>
                  <a:srgbClr val="00B0F0"/>
                </a:solidFill>
              </a:rPr>
              <a:t>Matt.</a:t>
            </a:r>
            <a:r>
              <a:rPr sz="3200" spc="-300" dirty="0">
                <a:solidFill>
                  <a:srgbClr val="00B0F0"/>
                </a:solidFill>
              </a:rPr>
              <a:t> </a:t>
            </a:r>
            <a:r>
              <a:rPr sz="3200" spc="-125" dirty="0">
                <a:solidFill>
                  <a:srgbClr val="00B0F0"/>
                </a:solidFill>
              </a:rPr>
              <a:t>24:7b</a:t>
            </a:r>
          </a:p>
        </p:txBody>
      </p:sp>
      <p:sp>
        <p:nvSpPr>
          <p:cNvPr id="3" name="object 3"/>
          <p:cNvSpPr/>
          <p:nvPr/>
        </p:nvSpPr>
        <p:spPr>
          <a:xfrm>
            <a:off x="201612" y="1847850"/>
            <a:ext cx="6478587" cy="4514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46875" y="1847850"/>
            <a:ext cx="5227637" cy="45148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902" y="190138"/>
            <a:ext cx="1160526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656455" algn="l"/>
                <a:tab pos="7555865" algn="l"/>
              </a:tabLst>
            </a:pPr>
            <a:r>
              <a:rPr sz="3200" spc="-105" dirty="0"/>
              <a:t>SOUTHERN</a:t>
            </a:r>
            <a:r>
              <a:rPr sz="3200" spc="-275" dirty="0"/>
              <a:t> </a:t>
            </a:r>
            <a:r>
              <a:rPr sz="3200" spc="-15" dirty="0"/>
              <a:t>SUDAN	</a:t>
            </a:r>
            <a:r>
              <a:rPr sz="3200" spc="-130" dirty="0">
                <a:solidFill>
                  <a:srgbClr val="00B050"/>
                </a:solidFill>
              </a:rPr>
              <a:t>Matt.</a:t>
            </a:r>
            <a:r>
              <a:rPr sz="3200" spc="-285" dirty="0">
                <a:solidFill>
                  <a:srgbClr val="00B050"/>
                </a:solidFill>
              </a:rPr>
              <a:t> </a:t>
            </a:r>
            <a:r>
              <a:rPr sz="3200" spc="-125" dirty="0">
                <a:solidFill>
                  <a:srgbClr val="00B050"/>
                </a:solidFill>
              </a:rPr>
              <a:t>24:7b	</a:t>
            </a:r>
            <a:r>
              <a:rPr lang="en-GB" sz="3200" spc="-125" dirty="0">
                <a:solidFill>
                  <a:srgbClr val="00B050"/>
                </a:solidFill>
              </a:rPr>
              <a:t>       </a:t>
            </a:r>
            <a:r>
              <a:rPr sz="3200" spc="-145" dirty="0"/>
              <a:t>REFUGEE</a:t>
            </a:r>
            <a:r>
              <a:rPr sz="3200" spc="-365" dirty="0"/>
              <a:t> </a:t>
            </a:r>
            <a:r>
              <a:rPr sz="3200" spc="60" dirty="0"/>
              <a:t>CAMP</a:t>
            </a:r>
          </a:p>
        </p:txBody>
      </p:sp>
      <p:sp>
        <p:nvSpPr>
          <p:cNvPr id="3" name="object 3"/>
          <p:cNvSpPr/>
          <p:nvPr/>
        </p:nvSpPr>
        <p:spPr>
          <a:xfrm>
            <a:off x="260350" y="1782762"/>
            <a:ext cx="6048375" cy="40274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10325" y="1690687"/>
            <a:ext cx="5430837" cy="41195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6858"/>
            <a:ext cx="10114915" cy="681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pc="-125" dirty="0"/>
              <a:t>ARE</a:t>
            </a:r>
            <a:r>
              <a:rPr spc="-305" dirty="0"/>
              <a:t> </a:t>
            </a:r>
            <a:r>
              <a:rPr spc="-5" dirty="0"/>
              <a:t>TRUMP</a:t>
            </a:r>
            <a:r>
              <a:rPr spc="-295" dirty="0"/>
              <a:t> </a:t>
            </a:r>
            <a:r>
              <a:rPr spc="10" dirty="0"/>
              <a:t>AND</a:t>
            </a:r>
            <a:r>
              <a:rPr spc="-295" dirty="0"/>
              <a:t> </a:t>
            </a:r>
            <a:r>
              <a:rPr spc="-160" dirty="0"/>
              <a:t>BORIS</a:t>
            </a:r>
            <a:r>
              <a:rPr lang="en-GB" spc="-160" dirty="0"/>
              <a:t> </a:t>
            </a:r>
            <a:r>
              <a:rPr spc="-135" dirty="0"/>
              <a:t>RELATED?</a:t>
            </a:r>
          </a:p>
        </p:txBody>
      </p:sp>
      <p:sp>
        <p:nvSpPr>
          <p:cNvPr id="3" name="object 3"/>
          <p:cNvSpPr/>
          <p:nvPr/>
        </p:nvSpPr>
        <p:spPr>
          <a:xfrm>
            <a:off x="147637" y="2281237"/>
            <a:ext cx="5911850" cy="3490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53162" y="2281237"/>
            <a:ext cx="5653087" cy="3490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0A62C5-8997-5D4D-BBFC-FDF857F08B9C}"/>
              </a:ext>
            </a:extLst>
          </p:cNvPr>
          <p:cNvSpPr/>
          <p:nvPr/>
        </p:nvSpPr>
        <p:spPr>
          <a:xfrm>
            <a:off x="685800" y="1605376"/>
            <a:ext cx="2005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0"/>
              </a:spcBef>
              <a:buFont typeface="Arial"/>
              <a:buChar char="•"/>
              <a:tabLst>
                <a:tab pos="241300" algn="l"/>
              </a:tabLst>
            </a:pPr>
            <a:r>
              <a:rPr lang="en-GB" b="1" spc="-240" dirty="0">
                <a:solidFill>
                  <a:srgbClr val="FF0000"/>
                </a:solidFill>
                <a:latin typeface="Trebuchet MS"/>
                <a:cs typeface="Trebuchet MS"/>
              </a:rPr>
              <a:t>SECONDARY </a:t>
            </a:r>
            <a:r>
              <a:rPr lang="en-GB" b="1" spc="-409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lang="en-GB" b="1" spc="-120" dirty="0">
                <a:solidFill>
                  <a:srgbClr val="FF0000"/>
                </a:solidFill>
                <a:latin typeface="Trebuchet MS"/>
                <a:cs typeface="Trebuchet MS"/>
              </a:rPr>
              <a:t>SIGNS</a:t>
            </a:r>
            <a:endParaRPr lang="en-GB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5427" y="73847"/>
            <a:ext cx="11488420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sz="3200" spc="-75" dirty="0">
                <a:solidFill>
                  <a:srgbClr val="FF0000"/>
                </a:solidFill>
                <a:latin typeface="Trebuchet MS"/>
                <a:cs typeface="Trebuchet MS"/>
              </a:rPr>
              <a:t>4</a:t>
            </a:r>
            <a:r>
              <a:rPr sz="3200" spc="-112" baseline="25641" dirty="0">
                <a:solidFill>
                  <a:srgbClr val="FF0000"/>
                </a:solidFill>
                <a:latin typeface="Trebuchet MS"/>
                <a:cs typeface="Trebuchet MS"/>
              </a:rPr>
              <a:t>th </a:t>
            </a:r>
            <a:r>
              <a:rPr sz="3200" spc="-235" dirty="0">
                <a:solidFill>
                  <a:srgbClr val="FF0000"/>
                </a:solidFill>
                <a:latin typeface="Trebuchet MS"/>
                <a:cs typeface="Trebuchet MS"/>
              </a:rPr>
              <a:t>PALE </a:t>
            </a:r>
            <a:r>
              <a:rPr sz="3200" spc="-160" dirty="0">
                <a:solidFill>
                  <a:srgbClr val="FF0000"/>
                </a:solidFill>
                <a:latin typeface="Trebuchet MS"/>
                <a:cs typeface="Trebuchet MS"/>
              </a:rPr>
              <a:t>HORSE, </a:t>
            </a:r>
            <a:r>
              <a:rPr sz="3200" spc="-30" dirty="0">
                <a:solidFill>
                  <a:srgbClr val="FF0000"/>
                </a:solidFill>
                <a:latin typeface="Trebuchet MS"/>
                <a:cs typeface="Trebuchet MS"/>
              </a:rPr>
              <a:t>ONE </a:t>
            </a:r>
            <a:r>
              <a:rPr sz="3200" spc="35" dirty="0">
                <a:solidFill>
                  <a:srgbClr val="FF0000"/>
                </a:solidFill>
                <a:latin typeface="Trebuchet MS"/>
                <a:cs typeface="Trebuchet MS"/>
              </a:rPr>
              <a:t>WHO </a:t>
            </a:r>
            <a:r>
              <a:rPr sz="3200" spc="-200" dirty="0">
                <a:solidFill>
                  <a:srgbClr val="FF0000"/>
                </a:solidFill>
                <a:latin typeface="Trebuchet MS"/>
                <a:cs typeface="Trebuchet MS"/>
              </a:rPr>
              <a:t>KILLS </a:t>
            </a:r>
            <a:r>
              <a:rPr sz="3200" spc="-675" dirty="0">
                <a:solidFill>
                  <a:srgbClr val="FF0000"/>
                </a:solidFill>
                <a:latin typeface="Trebuchet MS"/>
                <a:cs typeface="Trebuchet MS"/>
              </a:rPr>
              <a:t>¼ </a:t>
            </a:r>
            <a:r>
              <a:rPr sz="3200" spc="-105" dirty="0">
                <a:solidFill>
                  <a:srgbClr val="FF0000"/>
                </a:solidFill>
                <a:latin typeface="Trebuchet MS"/>
                <a:cs typeface="Trebuchet MS"/>
              </a:rPr>
              <a:t>OF </a:t>
            </a:r>
            <a:r>
              <a:rPr sz="3200" spc="-180" dirty="0">
                <a:solidFill>
                  <a:srgbClr val="FF0000"/>
                </a:solidFill>
                <a:latin typeface="Trebuchet MS"/>
                <a:cs typeface="Trebuchet MS"/>
              </a:rPr>
              <a:t>THE</a:t>
            </a:r>
            <a:r>
              <a:rPr sz="3200" spc="-8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200" spc="-135" dirty="0">
                <a:solidFill>
                  <a:srgbClr val="FF0000"/>
                </a:solidFill>
                <a:latin typeface="Trebuchet MS"/>
                <a:cs typeface="Trebuchet MS"/>
              </a:rPr>
              <a:t>POPULATION</a:t>
            </a:r>
            <a:endParaRPr sz="32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2000" y="1020761"/>
            <a:ext cx="4953001" cy="4953000"/>
          </a:xfrm>
          <a:prstGeom prst="rect">
            <a:avLst/>
          </a:prstGeom>
          <a:blipFill>
            <a:blip r:embed="rId2" cstate="print"/>
            <a:stretch>
              <a:fillRect l="-6071" r="6071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838200" y="5948172"/>
            <a:ext cx="218440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395" dirty="0">
                <a:solidFill>
                  <a:srgbClr val="FF0000"/>
                </a:solidFill>
                <a:latin typeface="Trebuchet MS"/>
                <a:cs typeface="Trebuchet MS"/>
              </a:rPr>
              <a:t>REV.</a:t>
            </a:r>
            <a:r>
              <a:rPr sz="4400" b="1" spc="-409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4400" b="1" spc="-330" dirty="0">
                <a:solidFill>
                  <a:srgbClr val="FF0000"/>
                </a:solidFill>
                <a:latin typeface="Trebuchet MS"/>
                <a:cs typeface="Trebuchet MS"/>
              </a:rPr>
              <a:t>6:9b</a:t>
            </a:r>
            <a:endParaRPr sz="4400" dirty="0">
              <a:latin typeface="Trebuchet MS"/>
              <a:cs typeface="Trebuchet MS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AA3ED954-343D-C043-A206-71968A5C8FE5}"/>
              </a:ext>
            </a:extLst>
          </p:cNvPr>
          <p:cNvSpPr/>
          <p:nvPr/>
        </p:nvSpPr>
        <p:spPr>
          <a:xfrm>
            <a:off x="4724399" y="1143000"/>
            <a:ext cx="7195751" cy="48307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7977" y="31642"/>
            <a:ext cx="4320223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14" dirty="0"/>
              <a:t>NAZI </a:t>
            </a:r>
            <a:r>
              <a:rPr sz="3200" spc="-10" dirty="0"/>
              <a:t>MASACRE </a:t>
            </a:r>
            <a:r>
              <a:rPr sz="3200" spc="-175" dirty="0"/>
              <a:t>CAMP. </a:t>
            </a:r>
            <a:r>
              <a:rPr sz="3200" spc="-330" dirty="0"/>
              <a:t>[</a:t>
            </a:r>
            <a:r>
              <a:rPr sz="3200" spc="-330" dirty="0">
                <a:solidFill>
                  <a:srgbClr val="00B0F0"/>
                </a:solidFill>
              </a:rPr>
              <a:t>REV. </a:t>
            </a:r>
            <a:r>
              <a:rPr sz="3200" spc="-200" dirty="0">
                <a:solidFill>
                  <a:srgbClr val="00B0F0"/>
                </a:solidFill>
              </a:rPr>
              <a:t>6:9b; </a:t>
            </a:r>
            <a:r>
              <a:rPr sz="3200" spc="-130" dirty="0">
                <a:solidFill>
                  <a:srgbClr val="00B0F0"/>
                </a:solidFill>
              </a:rPr>
              <a:t>Matt.</a:t>
            </a:r>
            <a:r>
              <a:rPr sz="3200" spc="-960" dirty="0">
                <a:solidFill>
                  <a:srgbClr val="00B0F0"/>
                </a:solidFill>
              </a:rPr>
              <a:t> </a:t>
            </a:r>
            <a:r>
              <a:rPr sz="3200" spc="-160" dirty="0">
                <a:solidFill>
                  <a:srgbClr val="00B0F0"/>
                </a:solidFill>
              </a:rPr>
              <a:t>24:9a</a:t>
            </a:r>
            <a:r>
              <a:rPr sz="3200" spc="-160" dirty="0"/>
              <a:t>]</a:t>
            </a:r>
          </a:p>
        </p:txBody>
      </p:sp>
      <p:sp>
        <p:nvSpPr>
          <p:cNvPr id="3" name="object 3"/>
          <p:cNvSpPr/>
          <p:nvPr/>
        </p:nvSpPr>
        <p:spPr>
          <a:xfrm>
            <a:off x="152400" y="1371600"/>
            <a:ext cx="5053013" cy="43227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0908F6-D29E-6C4C-8AFF-D94ED069E742}"/>
              </a:ext>
            </a:extLst>
          </p:cNvPr>
          <p:cNvSpPr/>
          <p:nvPr/>
        </p:nvSpPr>
        <p:spPr>
          <a:xfrm>
            <a:off x="7239000" y="31642"/>
            <a:ext cx="4267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kern="0" spc="-155" dirty="0">
                <a:solidFill>
                  <a:srgbClr val="FF0000"/>
                </a:solidFill>
                <a:latin typeface="Trebuchet MS"/>
                <a:ea typeface="+mj-ea"/>
              </a:rPr>
              <a:t>HOLOCAUST </a:t>
            </a:r>
            <a:r>
              <a:rPr lang="en-GB" sz="3200" kern="0" spc="-75" dirty="0">
                <a:solidFill>
                  <a:srgbClr val="FF0000"/>
                </a:solidFill>
                <a:latin typeface="Trebuchet MS"/>
                <a:ea typeface="+mj-ea"/>
              </a:rPr>
              <a:t>MASACRE. </a:t>
            </a:r>
            <a:r>
              <a:rPr lang="en-GB" sz="3200" kern="0" spc="-330" dirty="0">
                <a:solidFill>
                  <a:srgbClr val="FF0000"/>
                </a:solidFill>
                <a:latin typeface="Trebuchet MS"/>
                <a:ea typeface="+mj-ea"/>
              </a:rPr>
              <a:t>[</a:t>
            </a:r>
            <a:r>
              <a:rPr lang="en-GB" sz="3200" kern="0" spc="-330" dirty="0">
                <a:solidFill>
                  <a:srgbClr val="00B0F0"/>
                </a:solidFill>
                <a:latin typeface="Trebuchet MS"/>
                <a:ea typeface="+mj-ea"/>
              </a:rPr>
              <a:t>REV. </a:t>
            </a:r>
            <a:r>
              <a:rPr lang="en-GB" sz="3200" kern="0" spc="-200" dirty="0">
                <a:solidFill>
                  <a:srgbClr val="00B0F0"/>
                </a:solidFill>
                <a:latin typeface="Trebuchet MS"/>
                <a:ea typeface="+mj-ea"/>
              </a:rPr>
              <a:t>6:9b; </a:t>
            </a:r>
            <a:r>
              <a:rPr lang="en-GB" sz="3200" kern="0" spc="-130" dirty="0">
                <a:solidFill>
                  <a:srgbClr val="00B0F0"/>
                </a:solidFill>
                <a:latin typeface="Trebuchet MS"/>
                <a:ea typeface="+mj-ea"/>
              </a:rPr>
              <a:t>Matt.</a:t>
            </a:r>
            <a:r>
              <a:rPr lang="en-GB" sz="3200" kern="0" spc="-705" dirty="0">
                <a:solidFill>
                  <a:srgbClr val="00B0F0"/>
                </a:solidFill>
                <a:latin typeface="Trebuchet MS"/>
                <a:ea typeface="+mj-ea"/>
              </a:rPr>
              <a:t> </a:t>
            </a:r>
            <a:r>
              <a:rPr lang="en-GB" sz="3200" kern="0" spc="-160" dirty="0">
                <a:solidFill>
                  <a:srgbClr val="00B0F0"/>
                </a:solidFill>
                <a:latin typeface="Trebuchet MS"/>
                <a:ea typeface="+mj-ea"/>
              </a:rPr>
              <a:t>24:9a</a:t>
            </a:r>
            <a:r>
              <a:rPr lang="en-GB" sz="3200" kern="0" spc="-160" dirty="0">
                <a:solidFill>
                  <a:srgbClr val="FF0000"/>
                </a:solidFill>
                <a:latin typeface="Trebuchet MS"/>
                <a:ea typeface="+mj-ea"/>
              </a:rPr>
              <a:t>]</a:t>
            </a:r>
            <a:endParaRPr lang="en-US" sz="3200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1D597951-314F-4F4F-B683-88EC8E55A568}"/>
              </a:ext>
            </a:extLst>
          </p:cNvPr>
          <p:cNvSpPr/>
          <p:nvPr/>
        </p:nvSpPr>
        <p:spPr>
          <a:xfrm>
            <a:off x="5472113" y="1409700"/>
            <a:ext cx="6700837" cy="4470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2DFDB3A2-56F3-7E4F-9282-2FDB018FEFA0}"/>
              </a:ext>
            </a:extLst>
          </p:cNvPr>
          <p:cNvSpPr/>
          <p:nvPr/>
        </p:nvSpPr>
        <p:spPr>
          <a:xfrm>
            <a:off x="5472113" y="1438275"/>
            <a:ext cx="3494087" cy="18954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0"/>
            <a:ext cx="9863455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4000" spc="-135" dirty="0"/>
              <a:t>KOSOVO </a:t>
            </a:r>
            <a:r>
              <a:rPr sz="4000" spc="-75" dirty="0"/>
              <a:t>MASACRE. </a:t>
            </a:r>
            <a:r>
              <a:rPr sz="4000" spc="-330" dirty="0"/>
              <a:t>[REV. </a:t>
            </a:r>
            <a:r>
              <a:rPr sz="4000" spc="-200" dirty="0"/>
              <a:t>6:9b; </a:t>
            </a:r>
            <a:r>
              <a:rPr sz="4000" spc="-130" dirty="0">
                <a:solidFill>
                  <a:srgbClr val="00B0F0"/>
                </a:solidFill>
              </a:rPr>
              <a:t>Matt.</a:t>
            </a:r>
            <a:r>
              <a:rPr sz="4000" spc="-745" dirty="0">
                <a:solidFill>
                  <a:srgbClr val="00B0F0"/>
                </a:solidFill>
              </a:rPr>
              <a:t> </a:t>
            </a:r>
            <a:r>
              <a:rPr sz="4000" spc="-160" dirty="0">
                <a:solidFill>
                  <a:srgbClr val="00B0F0"/>
                </a:solidFill>
              </a:rPr>
              <a:t>24:9a</a:t>
            </a:r>
            <a:r>
              <a:rPr sz="4000" spc="-160" dirty="0"/>
              <a:t>]</a:t>
            </a:r>
          </a:p>
        </p:txBody>
      </p:sp>
      <p:sp>
        <p:nvSpPr>
          <p:cNvPr id="3" name="object 3"/>
          <p:cNvSpPr/>
          <p:nvPr/>
        </p:nvSpPr>
        <p:spPr>
          <a:xfrm>
            <a:off x="239712" y="1625600"/>
            <a:ext cx="11637962" cy="47005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21939" y="281578"/>
            <a:ext cx="6461760" cy="681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40" dirty="0"/>
              <a:t>EARTHQUAKES </a:t>
            </a:r>
            <a:r>
              <a:rPr spc="-155" dirty="0"/>
              <a:t>[Matt.</a:t>
            </a:r>
            <a:r>
              <a:rPr spc="-509" dirty="0"/>
              <a:t> </a:t>
            </a:r>
            <a:r>
              <a:rPr spc="-145" dirty="0"/>
              <a:t>24:7b]</a:t>
            </a:r>
          </a:p>
        </p:txBody>
      </p:sp>
      <p:sp>
        <p:nvSpPr>
          <p:cNvPr id="3" name="object 3"/>
          <p:cNvSpPr/>
          <p:nvPr/>
        </p:nvSpPr>
        <p:spPr>
          <a:xfrm>
            <a:off x="2133600" y="1014367"/>
            <a:ext cx="5410200" cy="25670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43800" y="963568"/>
            <a:ext cx="2667000" cy="2465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CE5DEC-E196-3E4A-9AD1-FEDD1CABD198}"/>
              </a:ext>
            </a:extLst>
          </p:cNvPr>
          <p:cNvSpPr/>
          <p:nvPr/>
        </p:nvSpPr>
        <p:spPr>
          <a:xfrm>
            <a:off x="4343400" y="3632200"/>
            <a:ext cx="5072030" cy="665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ts val="4955"/>
              </a:lnSpc>
              <a:spcBef>
                <a:spcPts val="105"/>
              </a:spcBef>
            </a:pPr>
            <a:r>
              <a:rPr lang="en-GB" sz="2800" spc="-50" dirty="0">
                <a:solidFill>
                  <a:srgbClr val="FF0000"/>
                </a:solidFill>
                <a:latin typeface="Trebuchet MS"/>
                <a:cs typeface="Trebuchet MS"/>
              </a:rPr>
              <a:t>INDONESIA </a:t>
            </a:r>
            <a:r>
              <a:rPr lang="en-GB" sz="2800" spc="-125" dirty="0">
                <a:solidFill>
                  <a:srgbClr val="FF0000"/>
                </a:solidFill>
              </a:rPr>
              <a:t>and  J</a:t>
            </a:r>
            <a:r>
              <a:rPr lang="en-GB" sz="2800" spc="-260" dirty="0">
                <a:solidFill>
                  <a:srgbClr val="FF0000"/>
                </a:solidFill>
              </a:rPr>
              <a:t>APAN  </a:t>
            </a:r>
            <a:r>
              <a:rPr lang="en-GB" sz="2800" spc="-155" dirty="0">
                <a:solidFill>
                  <a:srgbClr val="FF0000"/>
                </a:solidFill>
              </a:rPr>
              <a:t>[Matt.</a:t>
            </a:r>
            <a:r>
              <a:rPr lang="en-GB" sz="2800" spc="-385" dirty="0">
                <a:solidFill>
                  <a:srgbClr val="FF0000"/>
                </a:solidFill>
              </a:rPr>
              <a:t> </a:t>
            </a:r>
            <a:r>
              <a:rPr lang="en-GB" sz="2800" spc="-120" dirty="0">
                <a:solidFill>
                  <a:srgbClr val="FF0000"/>
                </a:solidFill>
              </a:rPr>
              <a:t>24:7b</a:t>
            </a:r>
            <a:r>
              <a:rPr lang="en-GB" sz="2800" spc="-275" dirty="0">
                <a:solidFill>
                  <a:srgbClr val="FF0000"/>
                </a:solidFill>
                <a:latin typeface="Trebuchet MS"/>
                <a:cs typeface="Trebuchet MS"/>
              </a:rPr>
              <a:t>]</a:t>
            </a:r>
            <a:endParaRPr lang="en-GB" sz="2800" dirty="0">
              <a:latin typeface="Trebuchet MS"/>
              <a:cs typeface="Trebuchet MS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5FED395C-BA51-A84A-BFE7-C84D05A813F1}"/>
              </a:ext>
            </a:extLst>
          </p:cNvPr>
          <p:cNvSpPr/>
          <p:nvPr/>
        </p:nvSpPr>
        <p:spPr>
          <a:xfrm>
            <a:off x="76200" y="4297574"/>
            <a:ext cx="6231069" cy="23102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6CFC08A2-4866-5547-9A28-A65A65004D42}"/>
              </a:ext>
            </a:extLst>
          </p:cNvPr>
          <p:cNvSpPr/>
          <p:nvPr/>
        </p:nvSpPr>
        <p:spPr>
          <a:xfrm>
            <a:off x="7385050" y="4570094"/>
            <a:ext cx="4821237" cy="19310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49356" y="199282"/>
            <a:ext cx="2872740" cy="681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330" dirty="0">
                <a:solidFill>
                  <a:srgbClr val="000000"/>
                </a:solidFill>
              </a:rPr>
              <a:t>[</a:t>
            </a:r>
            <a:r>
              <a:rPr spc="-330" dirty="0"/>
              <a:t>REV.</a:t>
            </a:r>
            <a:r>
              <a:rPr spc="-365" dirty="0"/>
              <a:t> </a:t>
            </a:r>
            <a:r>
              <a:rPr spc="-175" dirty="0"/>
              <a:t>6:9-10</a:t>
            </a:r>
            <a:r>
              <a:rPr lang="en-GB" spc="-175" dirty="0">
                <a:solidFill>
                  <a:schemeClr val="tx1"/>
                </a:solidFill>
              </a:rPr>
              <a:t>]</a:t>
            </a:r>
            <a:endParaRPr spc="-175" dirty="0">
              <a:solidFill>
                <a:schemeClr val="tx1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9577" y="199282"/>
            <a:ext cx="7237095" cy="128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4955"/>
              </a:lnSpc>
              <a:spcBef>
                <a:spcPts val="105"/>
              </a:spcBef>
            </a:pPr>
            <a:r>
              <a:rPr sz="3600" spc="-125" dirty="0">
                <a:latin typeface="Trebuchet MS"/>
                <a:cs typeface="Trebuchet MS"/>
              </a:rPr>
              <a:t>CHRISTIANS </a:t>
            </a:r>
            <a:r>
              <a:rPr sz="3600" spc="25" dirty="0">
                <a:latin typeface="Trebuchet MS"/>
                <a:cs typeface="Trebuchet MS"/>
              </a:rPr>
              <a:t>WHO </a:t>
            </a:r>
            <a:r>
              <a:rPr sz="3600" spc="-65" dirty="0">
                <a:latin typeface="Trebuchet MS"/>
                <a:cs typeface="Trebuchet MS"/>
              </a:rPr>
              <a:t>WERE</a:t>
            </a:r>
            <a:r>
              <a:rPr sz="3600" spc="-830" dirty="0">
                <a:latin typeface="Trebuchet MS"/>
                <a:cs typeface="Trebuchet MS"/>
              </a:rPr>
              <a:t> </a:t>
            </a:r>
            <a:r>
              <a:rPr sz="3600" spc="-254" dirty="0">
                <a:latin typeface="Trebuchet MS"/>
                <a:cs typeface="Trebuchet MS"/>
              </a:rPr>
              <a:t>KILLED.</a:t>
            </a:r>
            <a:endParaRPr sz="3600" dirty="0">
              <a:latin typeface="Trebuchet MS"/>
              <a:cs typeface="Trebuchet MS"/>
            </a:endParaRPr>
          </a:p>
          <a:p>
            <a:pPr marL="12700">
              <a:lnSpc>
                <a:spcPts val="4955"/>
              </a:lnSpc>
            </a:pPr>
            <a:r>
              <a:rPr sz="4300" spc="-75" dirty="0">
                <a:solidFill>
                  <a:srgbClr val="FF0000"/>
                </a:solidFill>
                <a:latin typeface="Trebuchet MS"/>
                <a:cs typeface="Trebuchet MS"/>
              </a:rPr>
              <a:t>5</a:t>
            </a:r>
            <a:r>
              <a:rPr sz="4275" spc="-112" baseline="25341" dirty="0">
                <a:solidFill>
                  <a:srgbClr val="FF0000"/>
                </a:solidFill>
                <a:latin typeface="Trebuchet MS"/>
                <a:cs typeface="Trebuchet MS"/>
              </a:rPr>
              <a:t>th</a:t>
            </a:r>
            <a:r>
              <a:rPr sz="4275" spc="-292" baseline="25341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4300" spc="-200" dirty="0">
                <a:solidFill>
                  <a:srgbClr val="FF0000"/>
                </a:solidFill>
                <a:latin typeface="Trebuchet MS"/>
                <a:cs typeface="Trebuchet MS"/>
              </a:rPr>
              <a:t>Seal</a:t>
            </a:r>
            <a:endParaRPr sz="4300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52600" y="1981200"/>
            <a:ext cx="8193024" cy="39745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2883" rIns="0" bIns="0" rtlCol="0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570"/>
              </a:spcBef>
            </a:pPr>
            <a:r>
              <a:rPr sz="3900" spc="-180" dirty="0"/>
              <a:t>THE </a:t>
            </a:r>
            <a:r>
              <a:rPr sz="3900" spc="-100" dirty="0"/>
              <a:t>5</a:t>
            </a:r>
            <a:r>
              <a:rPr sz="3900" spc="-150" baseline="25641" dirty="0"/>
              <a:t>TH </a:t>
            </a:r>
            <a:r>
              <a:rPr sz="3900" spc="-204" dirty="0"/>
              <a:t>SEAL, </a:t>
            </a:r>
            <a:r>
              <a:rPr sz="3900" spc="-125" dirty="0"/>
              <a:t>THOSE </a:t>
            </a:r>
            <a:r>
              <a:rPr sz="3900" spc="-175" dirty="0"/>
              <a:t>KILLED </a:t>
            </a:r>
            <a:r>
              <a:rPr sz="3900" spc="-135" dirty="0"/>
              <a:t>FOR </a:t>
            </a:r>
            <a:r>
              <a:rPr sz="3900" spc="-160" dirty="0"/>
              <a:t>THEIR</a:t>
            </a:r>
            <a:r>
              <a:rPr sz="3900" spc="-894" dirty="0"/>
              <a:t> </a:t>
            </a:r>
            <a:r>
              <a:rPr sz="3900" spc="-200" dirty="0"/>
              <a:t>FAITH  </a:t>
            </a:r>
            <a:r>
              <a:rPr sz="3900" spc="-155" dirty="0"/>
              <a:t>CRYING </a:t>
            </a:r>
            <a:r>
              <a:rPr sz="3900" spc="-135" dirty="0"/>
              <a:t>FOR </a:t>
            </a:r>
            <a:r>
              <a:rPr sz="3900" spc="-125" dirty="0"/>
              <a:t>VENGENCE</a:t>
            </a:r>
            <a:r>
              <a:rPr sz="3900" spc="-125" dirty="0">
                <a:solidFill>
                  <a:srgbClr val="000000"/>
                </a:solidFill>
              </a:rPr>
              <a:t>, </a:t>
            </a:r>
            <a:r>
              <a:rPr sz="3900" spc="-340" dirty="0">
                <a:solidFill>
                  <a:srgbClr val="000000"/>
                </a:solidFill>
              </a:rPr>
              <a:t>Rev.</a:t>
            </a:r>
            <a:r>
              <a:rPr sz="3900" spc="-680" dirty="0">
                <a:solidFill>
                  <a:srgbClr val="000000"/>
                </a:solidFill>
              </a:rPr>
              <a:t> </a:t>
            </a:r>
            <a:r>
              <a:rPr sz="3900" spc="-114" dirty="0">
                <a:solidFill>
                  <a:srgbClr val="000000"/>
                </a:solidFill>
              </a:rPr>
              <a:t>6:9-11</a:t>
            </a:r>
            <a:endParaRPr sz="3900"/>
          </a:p>
        </p:txBody>
      </p:sp>
      <p:sp>
        <p:nvSpPr>
          <p:cNvPr id="3" name="object 3"/>
          <p:cNvSpPr/>
          <p:nvPr/>
        </p:nvSpPr>
        <p:spPr>
          <a:xfrm>
            <a:off x="838200" y="2055812"/>
            <a:ext cx="4960937" cy="38909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61087" y="1957387"/>
            <a:ext cx="5486400" cy="41576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1949" y="228600"/>
            <a:ext cx="892810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3600" spc="-5" dirty="0"/>
              <a:t>TRUMP</a:t>
            </a:r>
            <a:r>
              <a:rPr sz="3600" spc="-295" dirty="0"/>
              <a:t> </a:t>
            </a:r>
            <a:r>
              <a:rPr sz="3600" spc="15" dirty="0"/>
              <a:t>AND</a:t>
            </a:r>
            <a:r>
              <a:rPr sz="3600" spc="-295" dirty="0"/>
              <a:t> </a:t>
            </a:r>
            <a:r>
              <a:rPr sz="3600" spc="-160" dirty="0"/>
              <a:t>BORIS,</a:t>
            </a:r>
            <a:r>
              <a:rPr sz="3600" spc="-300" dirty="0"/>
              <a:t> </a:t>
            </a:r>
            <a:r>
              <a:rPr sz="3600" spc="-125" dirty="0"/>
              <a:t>ARE</a:t>
            </a:r>
            <a:r>
              <a:rPr sz="3600" spc="-295" dirty="0"/>
              <a:t> </a:t>
            </a:r>
            <a:r>
              <a:rPr sz="3600" spc="-155" dirty="0"/>
              <a:t>NOT</a:t>
            </a:r>
            <a:r>
              <a:rPr sz="3600" spc="-300" dirty="0"/>
              <a:t> </a:t>
            </a:r>
            <a:r>
              <a:rPr sz="3600" spc="-140" dirty="0"/>
              <a:t>RELATED?</a:t>
            </a:r>
          </a:p>
        </p:txBody>
      </p:sp>
      <p:sp>
        <p:nvSpPr>
          <p:cNvPr id="3" name="object 3"/>
          <p:cNvSpPr/>
          <p:nvPr/>
        </p:nvSpPr>
        <p:spPr>
          <a:xfrm>
            <a:off x="1371599" y="1828800"/>
            <a:ext cx="9448799" cy="39893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7991" y="275482"/>
            <a:ext cx="3763010" cy="681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40" dirty="0"/>
              <a:t>Secondary </a:t>
            </a:r>
            <a:r>
              <a:rPr spc="-155" dirty="0"/>
              <a:t>signs;</a:t>
            </a:r>
            <a:endParaRPr spc="-5" dirty="0"/>
          </a:p>
        </p:txBody>
      </p:sp>
      <p:sp>
        <p:nvSpPr>
          <p:cNvPr id="3" name="object 3"/>
          <p:cNvSpPr/>
          <p:nvPr/>
        </p:nvSpPr>
        <p:spPr>
          <a:xfrm>
            <a:off x="1943894" y="2442084"/>
            <a:ext cx="1560512" cy="19047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0421" y="2442084"/>
            <a:ext cx="1669097" cy="19031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9D1299-7EA2-1244-B886-4295D8629BAA}"/>
              </a:ext>
            </a:extLst>
          </p:cNvPr>
          <p:cNvSpPr/>
          <p:nvPr/>
        </p:nvSpPr>
        <p:spPr>
          <a:xfrm>
            <a:off x="330421" y="4583668"/>
            <a:ext cx="31739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spc="-180" dirty="0">
                <a:solidFill>
                  <a:srgbClr val="FF0000"/>
                </a:solidFill>
              </a:rPr>
              <a:t>INSTANT COMMUNICATION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2BED94A9-AE29-FD4C-9A21-490EB22F1BF8}"/>
              </a:ext>
            </a:extLst>
          </p:cNvPr>
          <p:cNvSpPr/>
          <p:nvPr/>
        </p:nvSpPr>
        <p:spPr>
          <a:xfrm>
            <a:off x="4199815" y="2449887"/>
            <a:ext cx="1849772" cy="19381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8CF91842-484A-D94A-BDCF-9F8536CF9E6A}"/>
              </a:ext>
            </a:extLst>
          </p:cNvPr>
          <p:cNvSpPr/>
          <p:nvPr/>
        </p:nvSpPr>
        <p:spPr>
          <a:xfrm>
            <a:off x="6061330" y="2449887"/>
            <a:ext cx="1771650" cy="19381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571EEB-0254-6447-85BE-F6CB54524DA7}"/>
              </a:ext>
            </a:extLst>
          </p:cNvPr>
          <p:cNvSpPr/>
          <p:nvPr/>
        </p:nvSpPr>
        <p:spPr>
          <a:xfrm>
            <a:off x="4631696" y="4583668"/>
            <a:ext cx="3229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spc="-180" dirty="0">
                <a:solidFill>
                  <a:srgbClr val="FF0000"/>
                </a:solidFill>
              </a:rPr>
              <a:t>FAST  TRANSPORTATION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A33A1920-2EF5-9F49-BBC7-583CA559D4D1}"/>
              </a:ext>
            </a:extLst>
          </p:cNvPr>
          <p:cNvSpPr/>
          <p:nvPr/>
        </p:nvSpPr>
        <p:spPr>
          <a:xfrm>
            <a:off x="8417742" y="2444143"/>
            <a:ext cx="1953967" cy="19564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B9123DBC-46AE-434C-AA06-45C493574627}"/>
              </a:ext>
            </a:extLst>
          </p:cNvPr>
          <p:cNvSpPr/>
          <p:nvPr/>
        </p:nvSpPr>
        <p:spPr>
          <a:xfrm>
            <a:off x="10371709" y="2442084"/>
            <a:ext cx="1567576" cy="195848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C74132-40D1-814F-AF32-96E64A4D8C4F}"/>
              </a:ext>
            </a:extLst>
          </p:cNvPr>
          <p:cNvSpPr/>
          <p:nvPr/>
        </p:nvSpPr>
        <p:spPr>
          <a:xfrm>
            <a:off x="9356687" y="4583668"/>
            <a:ext cx="2030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spc="-180" dirty="0">
                <a:solidFill>
                  <a:srgbClr val="FF0000"/>
                </a:solidFill>
              </a:rPr>
              <a:t>CHIP IMPLANT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136" y="228188"/>
            <a:ext cx="11011664" cy="47833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6792595" algn="l"/>
              </a:tabLst>
            </a:pPr>
            <a:r>
              <a:rPr sz="3000" spc="-140" dirty="0"/>
              <a:t>Biohax, </a:t>
            </a:r>
            <a:r>
              <a:rPr sz="3000" spc="-130" dirty="0"/>
              <a:t>a </a:t>
            </a:r>
            <a:r>
              <a:rPr sz="3000" spc="-85" dirty="0"/>
              <a:t>Swedish </a:t>
            </a:r>
            <a:r>
              <a:rPr sz="3000" spc="-114" dirty="0"/>
              <a:t>microchip</a:t>
            </a:r>
            <a:r>
              <a:rPr sz="3000" spc="-409" dirty="0"/>
              <a:t> </a:t>
            </a:r>
            <a:r>
              <a:rPr sz="3000" spc="-160" dirty="0"/>
              <a:t>company,</a:t>
            </a:r>
            <a:r>
              <a:rPr sz="3000" spc="-195" dirty="0"/>
              <a:t> </a:t>
            </a:r>
            <a:r>
              <a:rPr sz="3000" spc="-100" dirty="0"/>
              <a:t>is	</a:t>
            </a:r>
            <a:r>
              <a:rPr sz="3000" spc="-80" dirty="0"/>
              <a:t>discussing </a:t>
            </a:r>
            <a:r>
              <a:rPr sz="3000" spc="-120" dirty="0"/>
              <a:t>with</a:t>
            </a:r>
            <a:r>
              <a:rPr sz="3000" spc="-395" dirty="0"/>
              <a:t> </a:t>
            </a:r>
            <a:r>
              <a:rPr sz="3000" spc="-80" dirty="0"/>
              <a:t>UK</a:t>
            </a:r>
            <a:endParaRPr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342136" y="762000"/>
            <a:ext cx="11241405" cy="58273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3504"/>
              </a:lnSpc>
              <a:spcBef>
                <a:spcPts val="130"/>
              </a:spcBef>
            </a:pPr>
            <a:r>
              <a:rPr sz="3100" spc="-85" dirty="0">
                <a:solidFill>
                  <a:srgbClr val="FF0000"/>
                </a:solidFill>
                <a:latin typeface="Trebuchet MS"/>
                <a:cs typeface="Trebuchet MS"/>
              </a:rPr>
              <a:t>companies </a:t>
            </a:r>
            <a:r>
              <a:rPr sz="3100" spc="-110" dirty="0">
                <a:solidFill>
                  <a:srgbClr val="FF0000"/>
                </a:solidFill>
                <a:latin typeface="Trebuchet MS"/>
                <a:cs typeface="Trebuchet MS"/>
              </a:rPr>
              <a:t>to</a:t>
            </a:r>
            <a:r>
              <a:rPr sz="3100" spc="-33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100" spc="-90" dirty="0">
                <a:solidFill>
                  <a:srgbClr val="FF0000"/>
                </a:solidFill>
                <a:latin typeface="Trebuchet MS"/>
                <a:cs typeface="Trebuchet MS"/>
              </a:rPr>
              <a:t>supply</a:t>
            </a:r>
            <a:endParaRPr sz="3100" dirty="0">
              <a:latin typeface="Trebuchet MS"/>
              <a:cs typeface="Trebuchet MS"/>
            </a:endParaRPr>
          </a:p>
          <a:p>
            <a:pPr marL="241300" marR="580390" indent="-228600">
              <a:lnSpc>
                <a:spcPts val="4320"/>
              </a:lnSpc>
              <a:spcBef>
                <a:spcPts val="325"/>
              </a:spcBef>
              <a:buFont typeface="Arial"/>
              <a:buChar char="•"/>
              <a:tabLst>
                <a:tab pos="241300" algn="l"/>
              </a:tabLst>
            </a:pPr>
            <a:r>
              <a:rPr sz="4000" spc="-220" dirty="0">
                <a:latin typeface="Trebuchet MS"/>
                <a:cs typeface="Trebuchet MS"/>
              </a:rPr>
              <a:t>The</a:t>
            </a:r>
            <a:r>
              <a:rPr sz="4000" spc="-315" dirty="0">
                <a:latin typeface="Trebuchet MS"/>
                <a:cs typeface="Trebuchet MS"/>
              </a:rPr>
              <a:t> </a:t>
            </a:r>
            <a:r>
              <a:rPr sz="4000" spc="-160" dirty="0">
                <a:latin typeface="Trebuchet MS"/>
                <a:cs typeface="Trebuchet MS"/>
              </a:rPr>
              <a:t>main</a:t>
            </a:r>
            <a:r>
              <a:rPr sz="4000" spc="-315" dirty="0">
                <a:latin typeface="Trebuchet MS"/>
                <a:cs typeface="Trebuchet MS"/>
              </a:rPr>
              <a:t> </a:t>
            </a:r>
            <a:r>
              <a:rPr sz="4000" spc="-200" dirty="0">
                <a:latin typeface="Trebuchet MS"/>
                <a:cs typeface="Trebuchet MS"/>
              </a:rPr>
              <a:t>benefit</a:t>
            </a:r>
            <a:r>
              <a:rPr sz="4000" spc="-310" dirty="0">
                <a:latin typeface="Trebuchet MS"/>
                <a:cs typeface="Trebuchet MS"/>
              </a:rPr>
              <a:t> </a:t>
            </a:r>
            <a:r>
              <a:rPr sz="4000" spc="-145" dirty="0">
                <a:latin typeface="Trebuchet MS"/>
                <a:cs typeface="Trebuchet MS"/>
              </a:rPr>
              <a:t>of</a:t>
            </a:r>
            <a:r>
              <a:rPr sz="4000" spc="-305" dirty="0">
                <a:latin typeface="Trebuchet MS"/>
                <a:cs typeface="Trebuchet MS"/>
              </a:rPr>
              <a:t> </a:t>
            </a:r>
            <a:r>
              <a:rPr sz="4000" spc="-180" dirty="0">
                <a:latin typeface="Trebuchet MS"/>
                <a:cs typeface="Trebuchet MS"/>
              </a:rPr>
              <a:t>the</a:t>
            </a:r>
            <a:r>
              <a:rPr sz="4000" spc="-310" dirty="0">
                <a:latin typeface="Trebuchet MS"/>
                <a:cs typeface="Trebuchet MS"/>
              </a:rPr>
              <a:t> </a:t>
            </a:r>
            <a:r>
              <a:rPr sz="4000" spc="-170" dirty="0">
                <a:latin typeface="Trebuchet MS"/>
                <a:cs typeface="Trebuchet MS"/>
              </a:rPr>
              <a:t>procedure</a:t>
            </a:r>
            <a:r>
              <a:rPr sz="4000" spc="-315" dirty="0">
                <a:latin typeface="Trebuchet MS"/>
                <a:cs typeface="Trebuchet MS"/>
              </a:rPr>
              <a:t> </a:t>
            </a:r>
            <a:r>
              <a:rPr sz="4000" spc="-130" dirty="0">
                <a:latin typeface="Trebuchet MS"/>
                <a:cs typeface="Trebuchet MS"/>
              </a:rPr>
              <a:t>seems</a:t>
            </a:r>
            <a:r>
              <a:rPr sz="4000" spc="-310" dirty="0">
                <a:latin typeface="Trebuchet MS"/>
                <a:cs typeface="Trebuchet MS"/>
              </a:rPr>
              <a:t> </a:t>
            </a:r>
            <a:r>
              <a:rPr sz="4000" spc="-165" dirty="0">
                <a:latin typeface="Trebuchet MS"/>
                <a:cs typeface="Trebuchet MS"/>
              </a:rPr>
              <a:t>to</a:t>
            </a:r>
            <a:r>
              <a:rPr sz="4000" spc="-305" dirty="0">
                <a:latin typeface="Trebuchet MS"/>
                <a:cs typeface="Trebuchet MS"/>
              </a:rPr>
              <a:t> </a:t>
            </a:r>
            <a:r>
              <a:rPr sz="4000" spc="-165" dirty="0">
                <a:latin typeface="Trebuchet MS"/>
                <a:cs typeface="Trebuchet MS"/>
              </a:rPr>
              <a:t>be</a:t>
            </a:r>
            <a:r>
              <a:rPr sz="4000" spc="-310" dirty="0">
                <a:latin typeface="Trebuchet MS"/>
                <a:cs typeface="Trebuchet MS"/>
              </a:rPr>
              <a:t> </a:t>
            </a:r>
            <a:r>
              <a:rPr sz="4000" spc="-254" dirty="0">
                <a:latin typeface="Trebuchet MS"/>
                <a:cs typeface="Trebuchet MS"/>
              </a:rPr>
              <a:t>its’  </a:t>
            </a:r>
            <a:r>
              <a:rPr sz="4000" spc="-210" dirty="0">
                <a:latin typeface="Trebuchet MS"/>
                <a:cs typeface="Trebuchet MS"/>
              </a:rPr>
              <a:t>convenience.</a:t>
            </a:r>
            <a:endParaRPr sz="4000" dirty="0">
              <a:latin typeface="Trebuchet MS"/>
              <a:cs typeface="Trebuchet MS"/>
            </a:endParaRPr>
          </a:p>
          <a:p>
            <a:pPr marL="241300" marR="1508125" indent="-228600">
              <a:lnSpc>
                <a:spcPts val="4320"/>
              </a:lnSpc>
              <a:spcBef>
                <a:spcPts val="1010"/>
              </a:spcBef>
              <a:buFont typeface="Arial"/>
              <a:buChar char="•"/>
              <a:tabLst>
                <a:tab pos="241300" algn="l"/>
              </a:tabLst>
            </a:pPr>
            <a:r>
              <a:rPr sz="4000" spc="-220" dirty="0">
                <a:latin typeface="Trebuchet MS"/>
                <a:cs typeface="Trebuchet MS"/>
              </a:rPr>
              <a:t>The</a:t>
            </a:r>
            <a:r>
              <a:rPr sz="4000" spc="-320" dirty="0">
                <a:latin typeface="Trebuchet MS"/>
                <a:cs typeface="Trebuchet MS"/>
              </a:rPr>
              <a:t> </a:t>
            </a:r>
            <a:r>
              <a:rPr sz="4000" spc="-185" dirty="0">
                <a:latin typeface="Trebuchet MS"/>
                <a:cs typeface="Trebuchet MS"/>
              </a:rPr>
              <a:t>microchip</a:t>
            </a:r>
            <a:r>
              <a:rPr sz="4000" spc="-315" dirty="0">
                <a:latin typeface="Trebuchet MS"/>
                <a:cs typeface="Trebuchet MS"/>
              </a:rPr>
              <a:t> </a:t>
            </a:r>
            <a:r>
              <a:rPr sz="4000" spc="-190" dirty="0">
                <a:latin typeface="Trebuchet MS"/>
                <a:cs typeface="Trebuchet MS"/>
              </a:rPr>
              <a:t>implant</a:t>
            </a:r>
            <a:r>
              <a:rPr sz="4000" spc="-315" dirty="0">
                <a:latin typeface="Trebuchet MS"/>
                <a:cs typeface="Trebuchet MS"/>
              </a:rPr>
              <a:t> </a:t>
            </a:r>
            <a:r>
              <a:rPr sz="4000" spc="-185" dirty="0">
                <a:latin typeface="Trebuchet MS"/>
                <a:cs typeface="Trebuchet MS"/>
              </a:rPr>
              <a:t>essentially</a:t>
            </a:r>
            <a:r>
              <a:rPr sz="4000" spc="-305" dirty="0">
                <a:latin typeface="Trebuchet MS"/>
                <a:cs typeface="Trebuchet MS"/>
              </a:rPr>
              <a:t> </a:t>
            </a:r>
            <a:r>
              <a:rPr sz="4000" spc="-140" dirty="0">
                <a:latin typeface="Trebuchet MS"/>
                <a:cs typeface="Trebuchet MS"/>
              </a:rPr>
              <a:t>serves</a:t>
            </a:r>
            <a:r>
              <a:rPr sz="4000" spc="-315" dirty="0">
                <a:latin typeface="Trebuchet MS"/>
                <a:cs typeface="Trebuchet MS"/>
              </a:rPr>
              <a:t> </a:t>
            </a:r>
            <a:r>
              <a:rPr sz="4000" spc="-125" dirty="0">
                <a:latin typeface="Trebuchet MS"/>
                <a:cs typeface="Trebuchet MS"/>
              </a:rPr>
              <a:t>as</a:t>
            </a:r>
            <a:r>
              <a:rPr sz="4000" spc="-315" dirty="0">
                <a:latin typeface="Trebuchet MS"/>
                <a:cs typeface="Trebuchet MS"/>
              </a:rPr>
              <a:t> </a:t>
            </a:r>
            <a:r>
              <a:rPr sz="4000" spc="-140" dirty="0">
                <a:latin typeface="Trebuchet MS"/>
                <a:cs typeface="Trebuchet MS"/>
              </a:rPr>
              <a:t>an  </a:t>
            </a:r>
            <a:r>
              <a:rPr sz="4000" spc="-200" dirty="0">
                <a:latin typeface="Trebuchet MS"/>
                <a:cs typeface="Trebuchet MS"/>
              </a:rPr>
              <a:t>internal-employee-identification </a:t>
            </a:r>
            <a:r>
              <a:rPr sz="4000" spc="-165" dirty="0">
                <a:latin typeface="Trebuchet MS"/>
                <a:cs typeface="Trebuchet MS"/>
              </a:rPr>
              <a:t>badge</a:t>
            </a:r>
            <a:r>
              <a:rPr sz="4000" spc="-405" dirty="0">
                <a:latin typeface="Trebuchet MS"/>
                <a:cs typeface="Trebuchet MS"/>
              </a:rPr>
              <a:t> </a:t>
            </a:r>
            <a:r>
              <a:rPr sz="4000" spc="690" dirty="0">
                <a:latin typeface="Trebuchet MS"/>
                <a:cs typeface="Trebuchet MS"/>
              </a:rPr>
              <a:t>—</a:t>
            </a:r>
            <a:endParaRPr sz="4000" dirty="0">
              <a:latin typeface="Trebuchet MS"/>
              <a:cs typeface="Trebuchet MS"/>
            </a:endParaRPr>
          </a:p>
          <a:p>
            <a:pPr marL="241300" marR="639445" indent="-228600" algn="just">
              <a:lnSpc>
                <a:spcPts val="4320"/>
              </a:lnSpc>
              <a:spcBef>
                <a:spcPts val="985"/>
              </a:spcBef>
              <a:buFont typeface="Arial"/>
              <a:buChar char="•"/>
              <a:tabLst>
                <a:tab pos="355600" algn="l"/>
              </a:tabLst>
            </a:pPr>
            <a:r>
              <a:rPr sz="4000" spc="-220" dirty="0">
                <a:latin typeface="Trebuchet MS"/>
                <a:cs typeface="Trebuchet MS"/>
              </a:rPr>
              <a:t>The</a:t>
            </a:r>
            <a:r>
              <a:rPr sz="4000" spc="-315" dirty="0">
                <a:latin typeface="Trebuchet MS"/>
                <a:cs typeface="Trebuchet MS"/>
              </a:rPr>
              <a:t> </a:t>
            </a:r>
            <a:r>
              <a:rPr sz="4000" spc="-165" dirty="0">
                <a:latin typeface="Trebuchet MS"/>
                <a:cs typeface="Trebuchet MS"/>
              </a:rPr>
              <a:t>chips</a:t>
            </a:r>
            <a:r>
              <a:rPr sz="4000" spc="-310" dirty="0">
                <a:latin typeface="Trebuchet MS"/>
                <a:cs typeface="Trebuchet MS"/>
              </a:rPr>
              <a:t> </a:t>
            </a:r>
            <a:r>
              <a:rPr sz="4000" spc="-204" dirty="0">
                <a:latin typeface="Trebuchet MS"/>
                <a:cs typeface="Trebuchet MS"/>
              </a:rPr>
              <a:t>can</a:t>
            </a:r>
            <a:r>
              <a:rPr sz="4000" spc="-315" dirty="0">
                <a:latin typeface="Trebuchet MS"/>
                <a:cs typeface="Trebuchet MS"/>
              </a:rPr>
              <a:t> </a:t>
            </a:r>
            <a:r>
              <a:rPr sz="4000" spc="-165" dirty="0">
                <a:latin typeface="Trebuchet MS"/>
                <a:cs typeface="Trebuchet MS"/>
              </a:rPr>
              <a:t>be</a:t>
            </a:r>
            <a:r>
              <a:rPr sz="4000" spc="-310" dirty="0">
                <a:latin typeface="Trebuchet MS"/>
                <a:cs typeface="Trebuchet MS"/>
              </a:rPr>
              <a:t> </a:t>
            </a:r>
            <a:r>
              <a:rPr sz="4000" spc="-120" dirty="0">
                <a:latin typeface="Trebuchet MS"/>
                <a:cs typeface="Trebuchet MS"/>
              </a:rPr>
              <a:t>used</a:t>
            </a:r>
            <a:r>
              <a:rPr sz="4000" spc="-310" dirty="0">
                <a:latin typeface="Trebuchet MS"/>
                <a:cs typeface="Trebuchet MS"/>
              </a:rPr>
              <a:t> </a:t>
            </a:r>
            <a:r>
              <a:rPr sz="4000" spc="-165" dirty="0">
                <a:latin typeface="Trebuchet MS"/>
                <a:cs typeface="Trebuchet MS"/>
              </a:rPr>
              <a:t>to</a:t>
            </a:r>
            <a:r>
              <a:rPr sz="4000" spc="-305" dirty="0">
                <a:latin typeface="Trebuchet MS"/>
                <a:cs typeface="Trebuchet MS"/>
              </a:rPr>
              <a:t> </a:t>
            </a:r>
            <a:r>
              <a:rPr sz="4000" spc="-190" dirty="0">
                <a:latin typeface="Trebuchet MS"/>
                <a:cs typeface="Trebuchet MS"/>
              </a:rPr>
              <a:t>grant</a:t>
            </a:r>
            <a:r>
              <a:rPr sz="4000" spc="-310" dirty="0">
                <a:latin typeface="Trebuchet MS"/>
                <a:cs typeface="Trebuchet MS"/>
              </a:rPr>
              <a:t> </a:t>
            </a:r>
            <a:r>
              <a:rPr sz="4000" spc="-185" dirty="0">
                <a:latin typeface="Trebuchet MS"/>
                <a:cs typeface="Trebuchet MS"/>
              </a:rPr>
              <a:t>access</a:t>
            </a:r>
            <a:r>
              <a:rPr sz="4000" spc="-310" dirty="0">
                <a:latin typeface="Trebuchet MS"/>
                <a:cs typeface="Trebuchet MS"/>
              </a:rPr>
              <a:t> </a:t>
            </a:r>
            <a:r>
              <a:rPr sz="4000" spc="-165" dirty="0">
                <a:latin typeface="Trebuchet MS"/>
                <a:cs typeface="Trebuchet MS"/>
              </a:rPr>
              <a:t>to</a:t>
            </a:r>
            <a:r>
              <a:rPr sz="4000" spc="-305" dirty="0">
                <a:latin typeface="Trebuchet MS"/>
                <a:cs typeface="Trebuchet MS"/>
              </a:rPr>
              <a:t> </a:t>
            </a:r>
            <a:r>
              <a:rPr sz="4000" spc="-155" dirty="0">
                <a:latin typeface="Trebuchet MS"/>
                <a:cs typeface="Trebuchet MS"/>
              </a:rPr>
              <a:t>buildings  </a:t>
            </a:r>
            <a:r>
              <a:rPr sz="4000" spc="-135" dirty="0">
                <a:latin typeface="Trebuchet MS"/>
                <a:cs typeface="Trebuchet MS"/>
              </a:rPr>
              <a:t>and</a:t>
            </a:r>
            <a:r>
              <a:rPr sz="4000" spc="-320" dirty="0">
                <a:latin typeface="Trebuchet MS"/>
                <a:cs typeface="Trebuchet MS"/>
              </a:rPr>
              <a:t> </a:t>
            </a:r>
            <a:r>
              <a:rPr sz="4000" spc="-165" dirty="0">
                <a:latin typeface="Trebuchet MS"/>
                <a:cs typeface="Trebuchet MS"/>
              </a:rPr>
              <a:t>to</a:t>
            </a:r>
            <a:r>
              <a:rPr sz="4000" spc="-310" dirty="0">
                <a:latin typeface="Trebuchet MS"/>
                <a:cs typeface="Trebuchet MS"/>
              </a:rPr>
              <a:t> </a:t>
            </a:r>
            <a:r>
              <a:rPr sz="4000" spc="-185" dirty="0">
                <a:latin typeface="Trebuchet MS"/>
                <a:cs typeface="Trebuchet MS"/>
              </a:rPr>
              <a:t>pay</a:t>
            </a:r>
            <a:r>
              <a:rPr sz="4000" spc="-310" dirty="0">
                <a:latin typeface="Trebuchet MS"/>
                <a:cs typeface="Trebuchet MS"/>
              </a:rPr>
              <a:t> </a:t>
            </a:r>
            <a:r>
              <a:rPr sz="4000" spc="-180" dirty="0">
                <a:latin typeface="Trebuchet MS"/>
                <a:cs typeface="Trebuchet MS"/>
              </a:rPr>
              <a:t>for</a:t>
            </a:r>
            <a:r>
              <a:rPr sz="4000" spc="-305" dirty="0">
                <a:latin typeface="Trebuchet MS"/>
                <a:cs typeface="Trebuchet MS"/>
              </a:rPr>
              <a:t> </a:t>
            </a:r>
            <a:r>
              <a:rPr sz="4000" spc="-140" dirty="0">
                <a:latin typeface="Trebuchet MS"/>
                <a:cs typeface="Trebuchet MS"/>
              </a:rPr>
              <a:t>things</a:t>
            </a:r>
            <a:r>
              <a:rPr sz="4000" spc="-320" dirty="0">
                <a:latin typeface="Trebuchet MS"/>
                <a:cs typeface="Trebuchet MS"/>
              </a:rPr>
              <a:t> </a:t>
            </a:r>
            <a:r>
              <a:rPr sz="4000" spc="-125" dirty="0">
                <a:latin typeface="Trebuchet MS"/>
                <a:cs typeface="Trebuchet MS"/>
              </a:rPr>
              <a:t>around</a:t>
            </a:r>
            <a:r>
              <a:rPr sz="4000" spc="-315" dirty="0">
                <a:latin typeface="Trebuchet MS"/>
                <a:cs typeface="Trebuchet MS"/>
              </a:rPr>
              <a:t> </a:t>
            </a:r>
            <a:r>
              <a:rPr sz="4000" spc="-175" dirty="0">
                <a:latin typeface="Trebuchet MS"/>
                <a:cs typeface="Trebuchet MS"/>
              </a:rPr>
              <a:t>the</a:t>
            </a:r>
            <a:r>
              <a:rPr sz="4000" spc="-315" dirty="0">
                <a:latin typeface="Trebuchet MS"/>
                <a:cs typeface="Trebuchet MS"/>
              </a:rPr>
              <a:t> </a:t>
            </a:r>
            <a:r>
              <a:rPr sz="4000" spc="-220" dirty="0">
                <a:latin typeface="Trebuchet MS"/>
                <a:cs typeface="Trebuchet MS"/>
              </a:rPr>
              <a:t>office</a:t>
            </a:r>
            <a:r>
              <a:rPr sz="4000" spc="-315" dirty="0">
                <a:latin typeface="Trebuchet MS"/>
                <a:cs typeface="Trebuchet MS"/>
              </a:rPr>
              <a:t> </a:t>
            </a:r>
            <a:r>
              <a:rPr sz="4000" spc="-260" dirty="0">
                <a:latin typeface="Trebuchet MS"/>
                <a:cs typeface="Trebuchet MS"/>
              </a:rPr>
              <a:t>like</a:t>
            </a:r>
            <a:r>
              <a:rPr sz="4000" spc="-315" dirty="0">
                <a:latin typeface="Trebuchet MS"/>
                <a:cs typeface="Trebuchet MS"/>
              </a:rPr>
              <a:t> </a:t>
            </a:r>
            <a:r>
              <a:rPr sz="4000" spc="-135" dirty="0">
                <a:latin typeface="Trebuchet MS"/>
                <a:cs typeface="Trebuchet MS"/>
              </a:rPr>
              <a:t>food</a:t>
            </a:r>
            <a:r>
              <a:rPr sz="4000" spc="-320" dirty="0">
                <a:latin typeface="Trebuchet MS"/>
                <a:cs typeface="Trebuchet MS"/>
              </a:rPr>
              <a:t> </a:t>
            </a:r>
            <a:r>
              <a:rPr sz="4000" spc="-100" dirty="0">
                <a:latin typeface="Trebuchet MS"/>
                <a:cs typeface="Trebuchet MS"/>
              </a:rPr>
              <a:t>or  </a:t>
            </a:r>
            <a:r>
              <a:rPr sz="4000" spc="-180" dirty="0">
                <a:latin typeface="Trebuchet MS"/>
                <a:cs typeface="Trebuchet MS"/>
              </a:rPr>
              <a:t>print</a:t>
            </a:r>
            <a:r>
              <a:rPr sz="4000" spc="-315" dirty="0">
                <a:latin typeface="Trebuchet MS"/>
                <a:cs typeface="Trebuchet MS"/>
              </a:rPr>
              <a:t> </a:t>
            </a:r>
            <a:r>
              <a:rPr sz="4000" spc="-245" dirty="0">
                <a:latin typeface="Trebuchet MS"/>
                <a:cs typeface="Trebuchet MS"/>
              </a:rPr>
              <a:t>jobs.</a:t>
            </a:r>
            <a:endParaRPr sz="4000" dirty="0">
              <a:latin typeface="Trebuchet MS"/>
              <a:cs typeface="Trebuchet MS"/>
            </a:endParaRPr>
          </a:p>
          <a:p>
            <a:pPr marL="241300" marR="5080" indent="-228600">
              <a:lnSpc>
                <a:spcPts val="4320"/>
              </a:lnSpc>
              <a:spcBef>
                <a:spcPts val="1005"/>
              </a:spcBef>
              <a:buFont typeface="Arial"/>
              <a:buChar char="•"/>
              <a:tabLst>
                <a:tab pos="241300" algn="l"/>
              </a:tabLst>
            </a:pPr>
            <a:r>
              <a:rPr sz="4000" spc="-215" dirty="0">
                <a:latin typeface="Trebuchet MS"/>
                <a:cs typeface="Trebuchet MS"/>
              </a:rPr>
              <a:t>They</a:t>
            </a:r>
            <a:r>
              <a:rPr sz="4000" spc="-305" dirty="0">
                <a:latin typeface="Trebuchet MS"/>
                <a:cs typeface="Trebuchet MS"/>
              </a:rPr>
              <a:t> </a:t>
            </a:r>
            <a:r>
              <a:rPr sz="4000" spc="-204" dirty="0">
                <a:latin typeface="Trebuchet MS"/>
                <a:cs typeface="Trebuchet MS"/>
              </a:rPr>
              <a:t>can</a:t>
            </a:r>
            <a:r>
              <a:rPr sz="4000" spc="-310" dirty="0">
                <a:latin typeface="Trebuchet MS"/>
                <a:cs typeface="Trebuchet MS"/>
              </a:rPr>
              <a:t> </a:t>
            </a:r>
            <a:r>
              <a:rPr sz="4000" spc="-140" dirty="0">
                <a:latin typeface="Trebuchet MS"/>
                <a:cs typeface="Trebuchet MS"/>
              </a:rPr>
              <a:t>also</a:t>
            </a:r>
            <a:r>
              <a:rPr sz="4000" spc="-300" dirty="0">
                <a:latin typeface="Trebuchet MS"/>
                <a:cs typeface="Trebuchet MS"/>
              </a:rPr>
              <a:t> </a:t>
            </a:r>
            <a:r>
              <a:rPr sz="4000" spc="-165" dirty="0">
                <a:latin typeface="Trebuchet MS"/>
                <a:cs typeface="Trebuchet MS"/>
              </a:rPr>
              <a:t>be</a:t>
            </a:r>
            <a:r>
              <a:rPr sz="4000" spc="-315" dirty="0">
                <a:latin typeface="Trebuchet MS"/>
                <a:cs typeface="Trebuchet MS"/>
              </a:rPr>
              <a:t> </a:t>
            </a:r>
            <a:r>
              <a:rPr sz="4000" spc="-120" dirty="0">
                <a:latin typeface="Trebuchet MS"/>
                <a:cs typeface="Trebuchet MS"/>
              </a:rPr>
              <a:t>used</a:t>
            </a:r>
            <a:r>
              <a:rPr sz="4000" spc="-310" dirty="0">
                <a:latin typeface="Trebuchet MS"/>
                <a:cs typeface="Trebuchet MS"/>
              </a:rPr>
              <a:t> </a:t>
            </a:r>
            <a:r>
              <a:rPr sz="4000" spc="-165" dirty="0">
                <a:latin typeface="Trebuchet MS"/>
                <a:cs typeface="Trebuchet MS"/>
              </a:rPr>
              <a:t>to</a:t>
            </a:r>
            <a:r>
              <a:rPr sz="4000" spc="-300" dirty="0">
                <a:latin typeface="Trebuchet MS"/>
                <a:cs typeface="Trebuchet MS"/>
              </a:rPr>
              <a:t> </a:t>
            </a:r>
            <a:r>
              <a:rPr sz="4000" spc="-215" dirty="0">
                <a:latin typeface="Trebuchet MS"/>
                <a:cs typeface="Trebuchet MS"/>
              </a:rPr>
              <a:t>restrict</a:t>
            </a:r>
            <a:r>
              <a:rPr sz="4000" spc="-315" dirty="0">
                <a:latin typeface="Trebuchet MS"/>
                <a:cs typeface="Trebuchet MS"/>
              </a:rPr>
              <a:t> </a:t>
            </a:r>
            <a:r>
              <a:rPr sz="4000" spc="-185" dirty="0">
                <a:latin typeface="Trebuchet MS"/>
                <a:cs typeface="Trebuchet MS"/>
              </a:rPr>
              <a:t>access</a:t>
            </a:r>
            <a:r>
              <a:rPr sz="4000" spc="-310" dirty="0">
                <a:latin typeface="Trebuchet MS"/>
                <a:cs typeface="Trebuchet MS"/>
              </a:rPr>
              <a:t> </a:t>
            </a:r>
            <a:r>
              <a:rPr sz="4000" spc="-165" dirty="0">
                <a:latin typeface="Trebuchet MS"/>
                <a:cs typeface="Trebuchet MS"/>
              </a:rPr>
              <a:t>to</a:t>
            </a:r>
            <a:r>
              <a:rPr sz="4000" spc="-300" dirty="0">
                <a:latin typeface="Trebuchet MS"/>
                <a:cs typeface="Trebuchet MS"/>
              </a:rPr>
              <a:t> </a:t>
            </a:r>
            <a:r>
              <a:rPr sz="4000" spc="-210" dirty="0">
                <a:latin typeface="Trebuchet MS"/>
                <a:cs typeface="Trebuchet MS"/>
              </a:rPr>
              <a:t>certain</a:t>
            </a:r>
            <a:r>
              <a:rPr sz="4000" spc="-310" dirty="0">
                <a:latin typeface="Trebuchet MS"/>
                <a:cs typeface="Trebuchet MS"/>
              </a:rPr>
              <a:t> </a:t>
            </a:r>
            <a:r>
              <a:rPr sz="4000" spc="-229" dirty="0">
                <a:latin typeface="Trebuchet MS"/>
                <a:cs typeface="Trebuchet MS"/>
              </a:rPr>
              <a:t>off-  </a:t>
            </a:r>
            <a:r>
              <a:rPr sz="4000" spc="-195" dirty="0">
                <a:latin typeface="Trebuchet MS"/>
                <a:cs typeface="Trebuchet MS"/>
              </a:rPr>
              <a:t>limits</a:t>
            </a:r>
            <a:r>
              <a:rPr sz="4000" spc="-320" dirty="0">
                <a:latin typeface="Trebuchet MS"/>
                <a:cs typeface="Trebuchet MS"/>
              </a:rPr>
              <a:t> </a:t>
            </a:r>
            <a:r>
              <a:rPr sz="4000" spc="-195" dirty="0">
                <a:latin typeface="Trebuchet MS"/>
                <a:cs typeface="Trebuchet MS"/>
              </a:rPr>
              <a:t>areas</a:t>
            </a:r>
            <a:r>
              <a:rPr sz="2800" spc="-195" dirty="0">
                <a:latin typeface="Trebuchet MS"/>
                <a:cs typeface="Trebuchet MS"/>
              </a:rPr>
              <a:t>.</a:t>
            </a:r>
            <a:endParaRPr sz="28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0527" y="107842"/>
            <a:ext cx="7327900" cy="681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40" dirty="0"/>
              <a:t>Secondary </a:t>
            </a:r>
            <a:r>
              <a:rPr spc="-120" dirty="0"/>
              <a:t>sign </a:t>
            </a:r>
            <a:r>
              <a:rPr spc="-229" dirty="0"/>
              <a:t>(All </a:t>
            </a:r>
            <a:r>
              <a:rPr spc="-165" dirty="0"/>
              <a:t>eyes </a:t>
            </a:r>
            <a:r>
              <a:rPr spc="-245" dirty="0"/>
              <a:t>will</a:t>
            </a:r>
            <a:r>
              <a:rPr spc="-825" dirty="0"/>
              <a:t> </a:t>
            </a:r>
            <a:r>
              <a:rPr spc="-165" dirty="0"/>
              <a:t>see)</a:t>
            </a:r>
          </a:p>
        </p:txBody>
      </p:sp>
      <p:sp>
        <p:nvSpPr>
          <p:cNvPr id="3" name="object 3"/>
          <p:cNvSpPr/>
          <p:nvPr/>
        </p:nvSpPr>
        <p:spPr>
          <a:xfrm>
            <a:off x="1312128" y="2442307"/>
            <a:ext cx="8896321" cy="3974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389" y="0"/>
            <a:ext cx="10464800" cy="128524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 algn="ctr">
              <a:lnSpc>
                <a:spcPts val="4750"/>
              </a:lnSpc>
              <a:spcBef>
                <a:spcPts val="605"/>
              </a:spcBef>
            </a:pPr>
            <a:r>
              <a:rPr sz="3000" spc="-165" dirty="0"/>
              <a:t>PROPHESY </a:t>
            </a:r>
            <a:r>
              <a:rPr sz="3000" spc="15" dirty="0"/>
              <a:t>ON</a:t>
            </a:r>
            <a:r>
              <a:rPr sz="3000" spc="-869" dirty="0"/>
              <a:t> </a:t>
            </a:r>
            <a:r>
              <a:rPr sz="3000" spc="-210" dirty="0"/>
              <a:t>THE </a:t>
            </a:r>
            <a:r>
              <a:rPr sz="3000" spc="-130" dirty="0"/>
              <a:t>DESTRUCTION </a:t>
            </a:r>
            <a:r>
              <a:rPr sz="3000" spc="-135" dirty="0"/>
              <a:t>OF </a:t>
            </a:r>
            <a:r>
              <a:rPr sz="3000" spc="-150" dirty="0"/>
              <a:t>HEROD’S  </a:t>
            </a:r>
            <a:r>
              <a:rPr sz="3000" spc="-90" dirty="0"/>
              <a:t>TEMPLE </a:t>
            </a:r>
            <a:r>
              <a:rPr sz="3000" spc="-35" dirty="0"/>
              <a:t>IN </a:t>
            </a:r>
            <a:r>
              <a:rPr sz="3000" spc="-110" dirty="0"/>
              <a:t>JERUSALEM</a:t>
            </a:r>
            <a:r>
              <a:rPr sz="3000" spc="-985" dirty="0"/>
              <a:t> </a:t>
            </a:r>
            <a:r>
              <a:rPr sz="3000" spc="-285" dirty="0"/>
              <a:t>(BY </a:t>
            </a:r>
            <a:r>
              <a:rPr sz="3000" spc="-215" dirty="0"/>
              <a:t>JESUS) </a:t>
            </a:r>
            <a:r>
              <a:rPr sz="3000" spc="-130" dirty="0">
                <a:solidFill>
                  <a:srgbClr val="00B050"/>
                </a:solidFill>
              </a:rPr>
              <a:t>Matt. </a:t>
            </a:r>
            <a:r>
              <a:rPr sz="3000" spc="-125" dirty="0">
                <a:solidFill>
                  <a:srgbClr val="00B050"/>
                </a:solidFill>
              </a:rPr>
              <a:t>24:2</a:t>
            </a:r>
          </a:p>
        </p:txBody>
      </p:sp>
      <p:sp>
        <p:nvSpPr>
          <p:cNvPr id="3" name="object 3"/>
          <p:cNvSpPr/>
          <p:nvPr/>
        </p:nvSpPr>
        <p:spPr>
          <a:xfrm>
            <a:off x="762000" y="1447800"/>
            <a:ext cx="10139362" cy="51514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2740" y="259245"/>
            <a:ext cx="10640060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sz="3200" spc="80" dirty="0"/>
              <a:t>ROMAN </a:t>
            </a:r>
            <a:r>
              <a:rPr sz="3200" spc="-90" dirty="0"/>
              <a:t>SOLDIERS </a:t>
            </a:r>
            <a:r>
              <a:rPr sz="3200" spc="-5" dirty="0"/>
              <a:t>MARCHING</a:t>
            </a:r>
            <a:r>
              <a:rPr sz="3200" spc="-765" dirty="0"/>
              <a:t> </a:t>
            </a:r>
            <a:r>
              <a:rPr sz="3200" spc="-204" dirty="0"/>
              <a:t>TO </a:t>
            </a:r>
            <a:r>
              <a:rPr sz="3200" spc="-114" dirty="0"/>
              <a:t>JERUSALEM</a:t>
            </a:r>
            <a:endParaRPr sz="3200" dirty="0"/>
          </a:p>
        </p:txBody>
      </p:sp>
      <p:sp>
        <p:nvSpPr>
          <p:cNvPr id="3" name="object 3"/>
          <p:cNvSpPr/>
          <p:nvPr/>
        </p:nvSpPr>
        <p:spPr>
          <a:xfrm>
            <a:off x="203200" y="1143000"/>
            <a:ext cx="11758612" cy="55530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123884"/>
            <a:ext cx="11537950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sz="3200" spc="80" dirty="0"/>
              <a:t>ROMAN</a:t>
            </a:r>
            <a:r>
              <a:rPr sz="3200" spc="-254" dirty="0"/>
              <a:t> </a:t>
            </a:r>
            <a:r>
              <a:rPr sz="3200" spc="-90" dirty="0"/>
              <a:t>SOLDIERS</a:t>
            </a:r>
            <a:r>
              <a:rPr sz="3200" spc="-245" dirty="0"/>
              <a:t> </a:t>
            </a:r>
            <a:r>
              <a:rPr sz="3200" spc="-30" dirty="0"/>
              <a:t>SURROUNDED</a:t>
            </a:r>
            <a:r>
              <a:rPr sz="3200" spc="-250" dirty="0"/>
              <a:t> </a:t>
            </a:r>
            <a:r>
              <a:rPr sz="3200" spc="-80" dirty="0"/>
              <a:t>JERUSALEM</a:t>
            </a:r>
            <a:r>
              <a:rPr sz="3200" spc="-254" dirty="0"/>
              <a:t> </a:t>
            </a:r>
            <a:r>
              <a:rPr sz="3200" spc="-220" dirty="0"/>
              <a:t>[</a:t>
            </a:r>
            <a:r>
              <a:rPr sz="3200" spc="-220" dirty="0">
                <a:solidFill>
                  <a:srgbClr val="00B0F0"/>
                </a:solidFill>
              </a:rPr>
              <a:t>Luk.</a:t>
            </a:r>
            <a:r>
              <a:rPr sz="3200" spc="-245" dirty="0">
                <a:solidFill>
                  <a:srgbClr val="00B0F0"/>
                </a:solidFill>
              </a:rPr>
              <a:t> </a:t>
            </a:r>
            <a:r>
              <a:rPr sz="3200" spc="-100" dirty="0">
                <a:solidFill>
                  <a:srgbClr val="00B0F0"/>
                </a:solidFill>
              </a:rPr>
              <a:t>21:20]</a:t>
            </a:r>
            <a:endParaRPr sz="3200" dirty="0"/>
          </a:p>
        </p:txBody>
      </p:sp>
      <p:sp>
        <p:nvSpPr>
          <p:cNvPr id="3" name="object 3"/>
          <p:cNvSpPr/>
          <p:nvPr/>
        </p:nvSpPr>
        <p:spPr>
          <a:xfrm>
            <a:off x="425450" y="747712"/>
            <a:ext cx="11341100" cy="6022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111490" y="947420"/>
            <a:ext cx="3554729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58470">
              <a:lnSpc>
                <a:spcPct val="100000"/>
              </a:lnSpc>
              <a:spcBef>
                <a:spcPts val="100"/>
              </a:spcBef>
            </a:pPr>
            <a:r>
              <a:rPr sz="2400" u="heavy" spc="-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When </a:t>
            </a:r>
            <a:r>
              <a:rPr sz="2400" u="heavy" spc="-7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you </a:t>
            </a:r>
            <a:r>
              <a:rPr sz="2400" u="heavy" spc="-9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see</a:t>
            </a:r>
            <a:r>
              <a:rPr sz="2400" u="heavy" spc="-48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u="heavy" spc="-13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Jerusalem </a:t>
            </a:r>
            <a:r>
              <a:rPr sz="2400" spc="-13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u="heavy" spc="-7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surrounded</a:t>
            </a:r>
            <a:endParaRPr sz="24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2400" u="heavy" spc="-9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By</a:t>
            </a:r>
            <a:r>
              <a:rPr sz="2400" u="heavy" spc="-20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u="heavy" spc="-9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armies</a:t>
            </a:r>
            <a:r>
              <a:rPr sz="2400" u="heavy" spc="-20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u="heavy" spc="-7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you</a:t>
            </a:r>
            <a:r>
              <a:rPr sz="2400" u="heavy" spc="-19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u="heavy" spc="-7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know</a:t>
            </a:r>
            <a:r>
              <a:rPr sz="2400" u="heavy" spc="-20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u="heavy" spc="-1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that</a:t>
            </a:r>
            <a:r>
              <a:rPr sz="2400" u="heavy" spc="-20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u="heavy" spc="-1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the </a:t>
            </a:r>
            <a:r>
              <a:rPr sz="2400" spc="-11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u="heavy" spc="-10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destruction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400" u="heavy" spc="-7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Has</a:t>
            </a:r>
            <a:r>
              <a:rPr sz="2400" u="heavy" spc="-25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400" u="heavy" spc="-1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arrived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74687" y="1052512"/>
            <a:ext cx="10934700" cy="5124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9577" y="203708"/>
            <a:ext cx="1027303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200" spc="80" dirty="0"/>
              <a:t>ROMAN</a:t>
            </a:r>
            <a:r>
              <a:rPr sz="3200" spc="-730" dirty="0"/>
              <a:t> </a:t>
            </a:r>
            <a:r>
              <a:rPr sz="3200" spc="-90" dirty="0"/>
              <a:t>SOLDIERS </a:t>
            </a:r>
            <a:r>
              <a:rPr sz="3200" spc="-30" dirty="0"/>
              <a:t>SURROUNDED </a:t>
            </a:r>
            <a:r>
              <a:rPr sz="3200" spc="-114" dirty="0"/>
              <a:t>JERUSALEM</a:t>
            </a:r>
            <a:r>
              <a:rPr sz="3200" spc="-114" dirty="0">
                <a:solidFill>
                  <a:srgbClr val="000000"/>
                </a:solidFill>
              </a:rPr>
              <a:t>, </a:t>
            </a:r>
            <a:r>
              <a:rPr sz="3200" spc="-295" dirty="0">
                <a:solidFill>
                  <a:srgbClr val="00B050"/>
                </a:solidFill>
              </a:rPr>
              <a:t>LK. </a:t>
            </a:r>
            <a:r>
              <a:rPr sz="3200" spc="-80" dirty="0">
                <a:solidFill>
                  <a:srgbClr val="00B050"/>
                </a:solidFill>
              </a:rPr>
              <a:t>21:24</a:t>
            </a:r>
            <a:endParaRPr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8534400" y="777748"/>
            <a:ext cx="3421379" cy="1854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125" dirty="0">
                <a:solidFill>
                  <a:srgbClr val="FF0000"/>
                </a:solidFill>
                <a:latin typeface="Trebuchet MS"/>
                <a:cs typeface="Trebuchet MS"/>
              </a:rPr>
              <a:t>They </a:t>
            </a:r>
            <a:r>
              <a:rPr sz="2400" spc="-135" dirty="0">
                <a:solidFill>
                  <a:srgbClr val="FF0000"/>
                </a:solidFill>
                <a:latin typeface="Trebuchet MS"/>
                <a:cs typeface="Trebuchet MS"/>
              </a:rPr>
              <a:t>will </a:t>
            </a:r>
            <a:r>
              <a:rPr sz="2400" spc="-100" dirty="0">
                <a:solidFill>
                  <a:srgbClr val="FF0000"/>
                </a:solidFill>
                <a:latin typeface="Trebuchet MS"/>
                <a:cs typeface="Trebuchet MS"/>
              </a:rPr>
              <a:t>be </a:t>
            </a:r>
            <a:r>
              <a:rPr sz="2400" spc="-130" dirty="0">
                <a:solidFill>
                  <a:srgbClr val="FF0000"/>
                </a:solidFill>
                <a:latin typeface="Trebuchet MS"/>
                <a:cs typeface="Trebuchet MS"/>
              </a:rPr>
              <a:t>killed </a:t>
            </a:r>
            <a:r>
              <a:rPr sz="2400" spc="-95" dirty="0">
                <a:solidFill>
                  <a:srgbClr val="FF0000"/>
                </a:solidFill>
                <a:latin typeface="Trebuchet MS"/>
                <a:cs typeface="Trebuchet MS"/>
              </a:rPr>
              <a:t>by </a:t>
            </a:r>
            <a:r>
              <a:rPr sz="2400" spc="-110" dirty="0">
                <a:solidFill>
                  <a:srgbClr val="FF0000"/>
                </a:solidFill>
                <a:latin typeface="Trebuchet MS"/>
                <a:cs typeface="Trebuchet MS"/>
              </a:rPr>
              <a:t>the  </a:t>
            </a:r>
            <a:r>
              <a:rPr sz="2400" spc="-85" dirty="0">
                <a:solidFill>
                  <a:srgbClr val="FF0000"/>
                </a:solidFill>
                <a:latin typeface="Trebuchet MS"/>
                <a:cs typeface="Trebuchet MS"/>
              </a:rPr>
              <a:t>Sword </a:t>
            </a:r>
            <a:r>
              <a:rPr sz="2400" spc="-80" dirty="0">
                <a:solidFill>
                  <a:srgbClr val="FF0000"/>
                </a:solidFill>
                <a:latin typeface="Trebuchet MS"/>
                <a:cs typeface="Trebuchet MS"/>
              </a:rPr>
              <a:t>and </a:t>
            </a:r>
            <a:r>
              <a:rPr sz="2400" spc="-135" dirty="0">
                <a:solidFill>
                  <a:srgbClr val="FF0000"/>
                </a:solidFill>
                <a:latin typeface="Trebuchet MS"/>
                <a:cs typeface="Trebuchet MS"/>
              </a:rPr>
              <a:t>taken </a:t>
            </a:r>
            <a:r>
              <a:rPr sz="2400" spc="-125" dirty="0">
                <a:solidFill>
                  <a:srgbClr val="FF0000"/>
                </a:solidFill>
                <a:latin typeface="Trebuchet MS"/>
                <a:cs typeface="Trebuchet MS"/>
              </a:rPr>
              <a:t>away </a:t>
            </a:r>
            <a:r>
              <a:rPr sz="2400" spc="-105" dirty="0">
                <a:solidFill>
                  <a:srgbClr val="FF0000"/>
                </a:solidFill>
                <a:latin typeface="Trebuchet MS"/>
                <a:cs typeface="Trebuchet MS"/>
              </a:rPr>
              <a:t>into  </a:t>
            </a:r>
            <a:r>
              <a:rPr sz="2400" spc="-130" dirty="0">
                <a:solidFill>
                  <a:srgbClr val="FF0000"/>
                </a:solidFill>
                <a:latin typeface="Trebuchet MS"/>
                <a:cs typeface="Trebuchet MS"/>
              </a:rPr>
              <a:t>Captive </a:t>
            </a:r>
            <a:r>
              <a:rPr sz="2400" spc="-100" dirty="0">
                <a:solidFill>
                  <a:srgbClr val="FF0000"/>
                </a:solidFill>
                <a:latin typeface="Trebuchet MS"/>
                <a:cs typeface="Trebuchet MS"/>
              </a:rPr>
              <a:t>to </a:t>
            </a:r>
            <a:r>
              <a:rPr sz="2400" spc="-145" dirty="0">
                <a:solidFill>
                  <a:srgbClr val="FF0000"/>
                </a:solidFill>
                <a:latin typeface="Trebuchet MS"/>
                <a:cs typeface="Trebuchet MS"/>
              </a:rPr>
              <a:t>all </a:t>
            </a:r>
            <a:r>
              <a:rPr sz="2400" spc="-110" dirty="0">
                <a:solidFill>
                  <a:srgbClr val="FF0000"/>
                </a:solidFill>
                <a:latin typeface="Trebuchet MS"/>
                <a:cs typeface="Trebuchet MS"/>
              </a:rPr>
              <a:t>the </a:t>
            </a:r>
            <a:r>
              <a:rPr sz="2400" spc="-85" dirty="0">
                <a:solidFill>
                  <a:srgbClr val="FF0000"/>
                </a:solidFill>
                <a:latin typeface="Trebuchet MS"/>
                <a:cs typeface="Trebuchet MS"/>
              </a:rPr>
              <a:t>nations</a:t>
            </a:r>
            <a:r>
              <a:rPr sz="2400" spc="-47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spc="-95" dirty="0">
                <a:solidFill>
                  <a:srgbClr val="FF0000"/>
                </a:solidFill>
                <a:latin typeface="Trebuchet MS"/>
                <a:cs typeface="Trebuchet MS"/>
              </a:rPr>
              <a:t>of  </a:t>
            </a:r>
            <a:r>
              <a:rPr sz="2400" spc="-110" dirty="0">
                <a:solidFill>
                  <a:srgbClr val="FF0000"/>
                </a:solidFill>
                <a:latin typeface="Trebuchet MS"/>
                <a:cs typeface="Trebuchet MS"/>
              </a:rPr>
              <a:t>the</a:t>
            </a:r>
            <a:endParaRPr sz="24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400" spc="-95" dirty="0">
                <a:solidFill>
                  <a:srgbClr val="FF0000"/>
                </a:solidFill>
                <a:latin typeface="Trebuchet MS"/>
                <a:cs typeface="Trebuchet MS"/>
              </a:rPr>
              <a:t>world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3464" y="144418"/>
            <a:ext cx="676275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3200" spc="-135" dirty="0"/>
              <a:t>DESTRUCTION OF</a:t>
            </a:r>
            <a:r>
              <a:rPr sz="3200" spc="-459" dirty="0"/>
              <a:t> </a:t>
            </a:r>
            <a:r>
              <a:rPr sz="3200" spc="-110" dirty="0"/>
              <a:t>JERUSALEM</a:t>
            </a:r>
          </a:p>
        </p:txBody>
      </p:sp>
      <p:sp>
        <p:nvSpPr>
          <p:cNvPr id="3" name="object 3"/>
          <p:cNvSpPr/>
          <p:nvPr/>
        </p:nvSpPr>
        <p:spPr>
          <a:xfrm>
            <a:off x="212725" y="979487"/>
            <a:ext cx="5707062" cy="5680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86475" y="979487"/>
            <a:ext cx="5984875" cy="5680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</TotalTime>
  <Words>1143</Words>
  <Application>Microsoft Macintosh PowerPoint</Application>
  <PresentationFormat>Widescreen</PresentationFormat>
  <Paragraphs>109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Calibri</vt:lpstr>
      <vt:lpstr>Times New Roman</vt:lpstr>
      <vt:lpstr>Trebuchet MS</vt:lpstr>
      <vt:lpstr>Tunga</vt:lpstr>
      <vt:lpstr>Office Theme</vt:lpstr>
      <vt:lpstr>TRUMP AND BORIS, ARE THEY RELATED?  Jer. 3:17; Zec. 14:9-10; [Dan. 2:41-43]</vt:lpstr>
      <vt:lpstr>MY SOURCES;</vt:lpstr>
      <vt:lpstr>PowerPoint Presentation</vt:lpstr>
      <vt:lpstr>ARE TRUMP AND BORIS RELATED?</vt:lpstr>
      <vt:lpstr>PROPHESY ON THE DESTRUCTION OF HEROD’S  TEMPLE IN JERUSALEM (BY JESUS) Matt. 24:2</vt:lpstr>
      <vt:lpstr>ROMAN SOLDIERS MARCHING TO JERUSALEM</vt:lpstr>
      <vt:lpstr>ROMAN SOLDIERS SURROUNDED JERUSALEM [Luk. 21:20]</vt:lpstr>
      <vt:lpstr>ROMAN SOLDIERS SURROUNDED JERUSALEM, LK. 21:24</vt:lpstr>
      <vt:lpstr>DESTRUCTION OF JERUSALEM</vt:lpstr>
      <vt:lpstr>THE TEMPLE SET ON FIRE</vt:lpstr>
      <vt:lpstr>DESTROYED JERUSALEM TEMPLE, MATT. 24:2. NO STONE WOULD BELEFT ON ANOTHER.  </vt:lpstr>
      <vt:lpstr>THE GOLDEN OR THE EASTERN GATE</vt:lpstr>
      <vt:lpstr>SULEMAN THE MAGNIFICENT (EMPRIOR)</vt:lpstr>
      <vt:lpstr>PowerPoint Presentation</vt:lpstr>
      <vt:lpstr>PowerPoint Presentation</vt:lpstr>
      <vt:lpstr>PowerPoint Presentation</vt:lpstr>
      <vt:lpstr>CEMETERY BEHIND THE EASTERN GATE [Eze. 44:1-3]</vt:lpstr>
      <vt:lpstr>DR HERZL (Zionist movement) DR WEIZMAN  [Regathering of the Jewish people to their land]</vt:lpstr>
      <vt:lpstr>U.N.O. DECLEARED ISRAEL AS A SOVEREIGN STATE</vt:lpstr>
      <vt:lpstr>Birth of JERUSALEM [Isa. 66:8-12]</vt:lpstr>
      <vt:lpstr>Secondary sign, Return of Israel to their land.  Isa. 60:8-11; Jer. 23:7-8 (…people will not say…)</vt:lpstr>
      <vt:lpstr>TRUMP AND BORIS, ARE THEY RELATED?  Jer. 3:17; Zec. 14:9-10; [Dan. 2:41-43]</vt:lpstr>
      <vt:lpstr>PowerPoint Presentation</vt:lpstr>
      <vt:lpstr>FALSE PROPHETS</vt:lpstr>
      <vt:lpstr>FALSE PROPHETS</vt:lpstr>
      <vt:lpstr>PowerPoint Presentation</vt:lpstr>
      <vt:lpstr>PEACE IS TAKEN AWAY FROM THE WORLD</vt:lpstr>
      <vt:lpstr>9/11 TWIN TOWER SUICIDE BOMBING</vt:lpstr>
      <vt:lpstr>7/7 LONDON BOMBING</vt:lpstr>
      <vt:lpstr>7/7 LONDON UNDERGROUND BOMBING</vt:lpstr>
      <vt:lpstr>PowerPoint Presentation</vt:lpstr>
      <vt:lpstr>WARS AND RUMOURS OF WARS [Matt. 24:6]</vt:lpstr>
      <vt:lpstr>AMERICAN WEAPONS VRS NORTH KOREA  WEAPONS</vt:lpstr>
      <vt:lpstr>Matt. 24:6</vt:lpstr>
      <vt:lpstr>WARS AND RUMOURS OF WAR; INDONESIA VRS  MALAYSIA Matt. 24:6</vt:lpstr>
      <vt:lpstr>PowerPoint Presentation</vt:lpstr>
      <vt:lpstr>SOUTHERN SUDAN FAMINE. [Matt. 24:7b] REV. 6:7b</vt:lpstr>
      <vt:lpstr>REFUGEE CAMPS in AFRICA and PAKISTAN. Matt. 24:7b</vt:lpstr>
      <vt:lpstr>SOUTHERN SUDAN Matt. 24:7b        REFUGEE CAMP</vt:lpstr>
      <vt:lpstr>PowerPoint Presentation</vt:lpstr>
      <vt:lpstr>NAZI MASACRE CAMP. [REV. 6:9b; Matt. 24:9a]</vt:lpstr>
      <vt:lpstr>KOSOVO MASACRE. [REV. 6:9b; Matt. 24:9a]</vt:lpstr>
      <vt:lpstr>EARTHQUAKES [Matt. 24:7b]</vt:lpstr>
      <vt:lpstr>[REV. 6:9-10]</vt:lpstr>
      <vt:lpstr>THE 5TH SEAL, THOSE KILLED FOR THEIR FAITH  CRYING FOR VENGENCE, Rev. 6:9-11</vt:lpstr>
      <vt:lpstr>TRUMP AND BORIS, ARE NOT RELATED?</vt:lpstr>
      <vt:lpstr>Secondary signs;</vt:lpstr>
      <vt:lpstr>Biohax, a Swedish microchip company, is discussing with UK</vt:lpstr>
      <vt:lpstr>Secondary sign (All eyes will see)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TRUMP AND BORIS, ARE THEY RELATED?  Jer. 3:17; Zec. 14:9-10; [Dan. 2:41-43]</dc:title>
  <cp:lastModifiedBy>lily okubire</cp:lastModifiedBy>
  <cp:revision>21</cp:revision>
  <cp:lastPrinted>2019-08-16T18:51:56Z</cp:lastPrinted>
  <dcterms:created xsi:type="dcterms:W3CDTF">2019-08-16T16:50:54Z</dcterms:created>
  <dcterms:modified xsi:type="dcterms:W3CDTF">2019-08-16T22:27:05Z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2019-08-16T00:00:00Z</vt:filetime>
  </property>
</Properties>
</file>